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5" r:id="rId4"/>
  </p:sldMasterIdLst>
  <p:notesMasterIdLst>
    <p:notesMasterId r:id="rId17"/>
  </p:notesMasterIdLst>
  <p:sldIdLst>
    <p:sldId id="491" r:id="rId5"/>
    <p:sldId id="510" r:id="rId6"/>
    <p:sldId id="274" r:id="rId7"/>
    <p:sldId id="275" r:id="rId8"/>
    <p:sldId id="278" r:id="rId9"/>
    <p:sldId id="294" r:id="rId10"/>
    <p:sldId id="296" r:id="rId11"/>
    <p:sldId id="276" r:id="rId12"/>
    <p:sldId id="279" r:id="rId13"/>
    <p:sldId id="301" r:id="rId14"/>
    <p:sldId id="297" r:id="rId15"/>
    <p:sldId id="522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10E4221-6F06-64E5-5214-772388C857B5}" name="Elizabeth Feldbruegge (ALLEGIS GROUP HOLDINGS INC)" initials="" userId="S::v-felizabeth@microsoft.com::ba5aea11-28e4-484d-8e49-c15efb1bd2e9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E9639D4-E3E2-4D34-9284-5A2195B3D0D7}"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7662" autoAdjust="0"/>
    <p:restoredTop sz="93112" autoAdjust="0"/>
  </p:normalViewPr>
  <p:slideViewPr>
    <p:cSldViewPr snapToGrid="0" showGuides="1">
      <p:cViewPr varScale="1">
        <p:scale>
          <a:sx n="98" d="100"/>
          <a:sy n="98" d="100"/>
        </p:scale>
        <p:origin x="96" y="24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5517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8/10/relationships/authors" Target="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6FA5EA-0E1E-4764-B5B7-A47DCC3A898E}" type="datetimeFigureOut">
              <a:rPr lang="en-US" smtClean="0"/>
              <a:t>4/16/2025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C6B470-179D-4B95-8906-D61C195EFD6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55525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497609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3CC7D8-9823-A41C-2AA4-FFEA043675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B5E7749-399A-EA90-F1AD-CD1177F580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AB06927-3ED4-32F5-4099-117FF1B22A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433787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595994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40366035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349940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9365548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417366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265551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196138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022981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E072EE-51B3-4C0C-A460-4684AB079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AD28B-DD56-4B56-883A-96608C765E28}" type="datetimeFigureOut">
              <a:rPr lang="en-US" smtClean="0"/>
              <a:t>4/16/2025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1422A5-3076-413B-84CB-ED3BA4171C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267C68-40D5-477E-9DBC-C28FD4B114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5BAF5-ABAB-4575-8E56-D109A3D17F9F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38AEC68-8734-EA5D-0CB2-9591B3A21A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1206128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DFFF1FC-CDE9-3B47-D073-3394D4D035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1206128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F065D245-B564-481D-A323-F73C5BCA84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88136" y="4389120"/>
            <a:ext cx="9288096" cy="1435331"/>
          </a:xfrm>
        </p:spPr>
        <p:txBody>
          <a:bodyPr anchor="b" anchorCtr="0">
            <a:normAutofit/>
          </a:bodyPr>
          <a:lstStyle>
            <a:lvl1pPr marL="0" indent="0" algn="l">
              <a:lnSpc>
                <a:spcPct val="12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F83D70-91AA-429A-BD57-1CB6792B30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8136" y="1078030"/>
            <a:ext cx="9288096" cy="2956718"/>
          </a:xfrm>
        </p:spPr>
        <p:txBody>
          <a:bodyPr anchor="t">
            <a:noAutofit/>
          </a:bodyPr>
          <a:lstStyle>
            <a:lvl1pPr algn="l">
              <a:defRPr sz="66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577619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448B02B-A32A-4383-BBC7-0C383390A9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AD28B-DD56-4B56-883A-96608C765E28}" type="datetimeFigureOut">
              <a:rPr lang="en-US" smtClean="0"/>
              <a:t>4/16/2025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CFF7E77-47E0-4F9E-9148-8D0C59C0C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8005A2-ECF0-4759-A17B-FDECE80683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5BAF5-ABAB-4575-8E56-D109A3D17F9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50466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7B902-09B5-4324-8310-59625360F035}" type="datetime1">
              <a:rPr lang="en-US" smtClean="0"/>
              <a:t>4/16/2025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88136" y="4754880"/>
            <a:ext cx="6655522" cy="1545336"/>
          </a:xfrm>
        </p:spPr>
        <p:txBody>
          <a:bodyPr anchor="b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8136" y="1088136"/>
            <a:ext cx="7478991" cy="3635797"/>
          </a:xfrm>
        </p:spPr>
        <p:txBody>
          <a:bodyPr anchor="t">
            <a:normAutofit/>
          </a:bodyPr>
          <a:lstStyle>
            <a:lvl1pPr algn="l">
              <a:defRPr sz="66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909910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4FAA61B-AD43-37CB-7EE0-96C95C0CAE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6626" y="4965465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12DA3032-68CE-D997-667C-4C5C01E418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AD28B-DD56-4B56-883A-96608C765E28}" type="datetimeFigureOut">
              <a:rPr lang="en-US" smtClean="0"/>
              <a:t>4/16/2025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6099C91B-9803-3812-63A6-5705DB9FE9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C835D02-A0E8-5346-DE23-09C497D78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5BAF5-ABAB-4575-8E56-D109A3D17F9F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99E3101-0B78-A7AE-A693-73443263E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6626" y="4965465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88136" y="5303520"/>
            <a:ext cx="7375466" cy="101498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8136" y="1689379"/>
            <a:ext cx="7876287" cy="3592629"/>
          </a:xfrm>
        </p:spPr>
        <p:txBody>
          <a:bodyPr anchor="b">
            <a:normAutofit/>
          </a:bodyPr>
          <a:lstStyle>
            <a:lvl1pPr algn="l">
              <a:defRPr sz="6600" cap="all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767491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19A73-9EF0-435E-951F-A4ACE59FBD85}" type="datetime1">
              <a:rPr lang="en-US" smtClean="0"/>
              <a:t>4/16/2025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2E6B14D-48CB-3652-5FBF-557B0DB0C0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1387805" y="5715292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AD4D6D7-11EB-6F96-7D58-6B23532291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387805" y="5715292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13955" y="4462552"/>
            <a:ext cx="7588155" cy="1414091"/>
          </a:xfrm>
        </p:spPr>
        <p:txBody>
          <a:bodyPr anchor="b" anchorCtr="0"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296" y="64008"/>
            <a:ext cx="8229600" cy="2621154"/>
          </a:xfrm>
        </p:spPr>
        <p:txBody>
          <a:bodyPr anchor="t" anchorCtr="0">
            <a:normAutofit/>
          </a:bodyPr>
          <a:lstStyle>
            <a:lvl1pPr algn="l">
              <a:defRPr sz="660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51881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A6C9C7-A264-237A-7F3C-46E6A7A9646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C72BE8CE-6011-4887-8688-8D57691F11AD}" type="datetime1">
              <a:rPr lang="en-US" smtClean="0"/>
              <a:t>4/16/2025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B5B8C48-05E9-5280-3F6A-22F8BCBB477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BC820F-C031-6832-5CA0-B972903E0D5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D0C16E3-4EC4-7D48-1FD4-C751F2A07E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715292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89C9269-15FA-0C1F-81E1-EA0500B76B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5715292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1999" cy="4986425"/>
          </a:xfrm>
          <a:blipFill dpi="0" rotWithShape="1">
            <a:blip r:embed="rId2" cstate="screen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88136" y="5972629"/>
            <a:ext cx="10835350" cy="480373"/>
          </a:xfrm>
        </p:spPr>
        <p:txBody>
          <a:bodyPr anchor="t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8136" y="5165778"/>
            <a:ext cx="10835350" cy="786384"/>
          </a:xfrm>
        </p:spPr>
        <p:txBody>
          <a:bodyPr anchor="b">
            <a:normAutofit/>
          </a:bodyPr>
          <a:lstStyle>
            <a:lvl1pPr algn="l">
              <a:defRPr sz="400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42589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949440" y="6453002"/>
            <a:ext cx="1707625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886426EA-0386-4881-8D6D-3F08C95C4A7F}" type="datetime1">
              <a:rPr lang="en-US" smtClean="0"/>
              <a:t>4/16/2025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CF4E8FB-1487-C91A-B047-A4CCEDA8D8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1387805" y="5715292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3D24704-92A7-FF08-2944-DFFAEC7469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387805" y="5715292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584950" cy="6858000"/>
          </a:xfrm>
          <a:blipFill dpi="0" rotWithShape="1">
            <a:blip r:embed="rId2" cstate="screen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49438" y="4663440"/>
            <a:ext cx="4146281" cy="1184585"/>
          </a:xfrm>
        </p:spPr>
        <p:txBody>
          <a:bodyPr anchor="b" anchorCtr="0">
            <a:normAutofit/>
          </a:bodyPr>
          <a:lstStyle>
            <a:lvl1pPr marL="0" indent="0" algn="r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49439" y="1088136"/>
            <a:ext cx="4146281" cy="3475236"/>
          </a:xfrm>
        </p:spPr>
        <p:txBody>
          <a:bodyPr anchor="b" anchorCtr="0">
            <a:noAutofit/>
          </a:bodyPr>
          <a:lstStyle>
            <a:lvl1pPr algn="r">
              <a:defRPr sz="540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41279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991F941-2D53-CC10-7947-62237A245FE0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137160" y="6453002"/>
            <a:ext cx="1951777" cy="365125"/>
          </a:xfrm>
        </p:spPr>
        <p:txBody>
          <a:bodyPr/>
          <a:lstStyle/>
          <a:p>
            <a:fld id="{1FE1A989-42EF-40B2-87AB-6941C231CD4A}" type="datetime1">
              <a:rPr lang="en-US" smtClean="0"/>
              <a:t>4/16/2025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A6E6A4C-6C55-068A-43AA-78DB4D1D643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2088937" y="6453002"/>
            <a:ext cx="2805405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1A2CCFF-14A7-08A8-4465-732CD892872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4844578" y="6453002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96128" y="0"/>
            <a:ext cx="6595872" cy="6858000"/>
          </a:xfrm>
          <a:blipFill dpi="0" rotWithShape="1">
            <a:blip r:embed="rId2" cstate="screen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88136" y="4873752"/>
            <a:ext cx="4206240" cy="1380744"/>
          </a:xfrm>
        </p:spPr>
        <p:txBody>
          <a:bodyPr anchor="b"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8136" y="1088136"/>
            <a:ext cx="4206240" cy="3739896"/>
          </a:xfrm>
        </p:spPr>
        <p:txBody>
          <a:bodyPr anchor="t">
            <a:normAutofit/>
          </a:bodyPr>
          <a:lstStyle>
            <a:lvl1pPr algn="l">
              <a:defRPr sz="540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2197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2A7A0-B9EE-41A8-8016-28E5803F20B2}" type="datetime1">
              <a:rPr lang="en-US" smtClean="0"/>
              <a:t>4/16/2025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88136" y="1014984"/>
            <a:ext cx="7772400" cy="594360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8136" y="1664208"/>
            <a:ext cx="10570464" cy="4626864"/>
          </a:xfrm>
        </p:spPr>
        <p:txBody>
          <a:bodyPr anchor="b">
            <a:normAutofit/>
          </a:bodyPr>
          <a:lstStyle>
            <a:lvl1pPr algn="l">
              <a:defRPr sz="800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3616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0B404-9532-4DA8-8A40-EC339A5BE635}" type="datetime1">
              <a:rPr lang="en-US" smtClean="0"/>
              <a:t>4/16/2025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088136" y="2651760"/>
            <a:ext cx="8467558" cy="3694176"/>
          </a:xfrm>
        </p:spPr>
        <p:txBody>
          <a:bodyPr>
            <a:normAutofit/>
          </a:bodyPr>
          <a:lstStyle>
            <a:lvl1pPr marL="342900" indent="-342900">
              <a:buFont typeface="System Font Regular"/>
              <a:buChar char="-"/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6" y="1088136"/>
            <a:ext cx="8467558" cy="1554480"/>
          </a:xfrm>
        </p:spPr>
        <p:txBody>
          <a:bodyPr anchor="t" anchorCtr="0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121740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0B404-9532-4DA8-8A40-EC339A5BE635}" type="datetime1">
              <a:rPr lang="en-US" smtClean="0"/>
              <a:t>4/16/2025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Picture Placeholder 10">
            <a:extLst>
              <a:ext uri="{FF2B5EF4-FFF2-40B4-BE49-F238E27FC236}">
                <a16:creationId xmlns:a16="http://schemas.microsoft.com/office/drawing/2014/main" id="{E4B52E79-E470-1B1A-EADF-94DA7253B32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315200" y="0"/>
            <a:ext cx="4876800" cy="6858000"/>
          </a:xfrm>
          <a:blipFill dpi="0" rotWithShape="1">
            <a:blip r:embed="rId2" cstate="screen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088136" y="2651760"/>
            <a:ext cx="5749392" cy="3694176"/>
          </a:xfrm>
        </p:spPr>
        <p:txBody>
          <a:bodyPr>
            <a:normAutofit/>
          </a:bodyPr>
          <a:lstStyle>
            <a:lvl1pPr marL="342900" indent="-342900">
              <a:buFont typeface="System Font Regular"/>
              <a:buChar char="-"/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6" y="1088136"/>
            <a:ext cx="5749392" cy="1554480"/>
          </a:xfrm>
        </p:spPr>
        <p:txBody>
          <a:bodyPr anchor="t" anchorCtr="0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14183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E072EE-51B3-4C0C-A460-4684AB079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AD28B-DD56-4B56-883A-96608C765E28}" type="datetimeFigureOut">
              <a:rPr lang="en-US" smtClean="0"/>
              <a:t>4/16/2025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1422A5-3076-413B-84CB-ED3BA4171C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267C68-40D5-477E-9DBC-C28FD4B114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5BAF5-ABAB-4575-8E56-D109A3D17F9F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6DF8F99-9559-4D6A-CBFA-042739C381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1387805" y="5749927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C1F8589-B640-4540-D0AD-2B0461CD3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387805" y="5749927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F065D245-B564-481D-A323-F73C5BCA84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79576" y="5340096"/>
            <a:ext cx="9930384" cy="566928"/>
          </a:xfrm>
        </p:spPr>
        <p:txBody>
          <a:bodyPr anchor="b" anchorCtr="0">
            <a:normAutofit/>
          </a:bodyPr>
          <a:lstStyle>
            <a:lvl1pPr marL="0" indent="0" algn="r">
              <a:lnSpc>
                <a:spcPct val="12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F83D70-91AA-429A-BD57-1CB6792B30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296" y="64008"/>
            <a:ext cx="12015216" cy="5120640"/>
          </a:xfrm>
        </p:spPr>
        <p:txBody>
          <a:bodyPr anchor="t">
            <a:noAutofit/>
          </a:bodyPr>
          <a:lstStyle>
            <a:lvl1pPr algn="l">
              <a:defRPr sz="110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9060152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, Content 1 (Ma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6A364-A39C-470E-B89A-9BD899585684}" type="datetime1">
              <a:rPr lang="en-US" smtClean="0"/>
              <a:t>4/16/2025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8136" y="1463040"/>
            <a:ext cx="10789920" cy="484631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6" y="548640"/>
            <a:ext cx="10789920" cy="914400"/>
          </a:xfrm>
        </p:spPr>
        <p:txBody>
          <a:bodyPr anchor="t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6576926-0AFD-7055-19F8-9C7B8A99E740}"/>
              </a:ext>
            </a:extLst>
          </p:cNvPr>
          <p:cNvCxnSpPr>
            <a:cxnSpLocks/>
          </p:cNvCxnSpPr>
          <p:nvPr userDrawn="1"/>
        </p:nvCxnSpPr>
        <p:spPr>
          <a:xfrm>
            <a:off x="0" y="663705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99931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Content Only (Ma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C69CE-4771-4BFA-AD70-0E51ABA58D6D}" type="datetime1">
              <a:rPr lang="en-US" smtClean="0"/>
              <a:t>4/16/2025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" y="367091"/>
            <a:ext cx="11924209" cy="58521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-1325880"/>
            <a:ext cx="10515600" cy="1325880"/>
          </a:xfrm>
        </p:spPr>
        <p:txBody>
          <a:bodyPr anchor="ctr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7064978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E4242-8CA0-457D-B3B1-7D78B4164321}" type="datetime1">
              <a:rPr lang="en-US" smtClean="0"/>
              <a:t>4/16/2025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6900493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D6F41-6645-4089-A6BB-7B692A44A4CC}" type="datetime1">
              <a:rPr lang="en-US" smtClean="0"/>
              <a:t>4/16/2025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D633F00-464B-3088-812A-40496FD1021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73800" y="1088136"/>
            <a:ext cx="4325112" cy="2459736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6" y="1088136"/>
            <a:ext cx="4325112" cy="245479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971767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B73AF-3955-4569-8B4F-B329360A9CBD}" type="datetime1">
              <a:rPr lang="en-US" smtClean="0"/>
              <a:t>4/16/2025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42D62A0-8127-CE86-0633-0D65E1E136F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19738" y="1088136"/>
            <a:ext cx="4956175" cy="3556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6" y="1088136"/>
            <a:ext cx="3813048" cy="355701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335615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5276D-BBED-48BC-B459-1E9A16CF46CD}" type="datetime1">
              <a:rPr lang="en-US" smtClean="0"/>
              <a:t>4/16/2025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FB4667A-FE47-8556-FD3A-55FDBA801D7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19738" y="1088136"/>
            <a:ext cx="5681662" cy="48180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6" y="1088136"/>
            <a:ext cx="4145582" cy="4638825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42425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38C57-8E3B-4697-92F8-0ED9B71F7E17}" type="datetime1">
              <a:rPr lang="en-US" smtClean="0"/>
              <a:t>4/16/2025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6F072A2-EBC7-B7EA-DA98-BAC0AA46E7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22913" y="1088136"/>
            <a:ext cx="6159500" cy="53908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6" y="1088136"/>
            <a:ext cx="4142232" cy="4940661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81253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, Conten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DC593-EA98-4C39-A75F-3F3A9C691019}" type="datetime1">
              <a:rPr lang="en-US" smtClean="0"/>
              <a:t>4/16/2025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1C2A03E-063B-0399-48E7-04FD456A6A93}"/>
              </a:ext>
            </a:extLst>
          </p:cNvPr>
          <p:cNvCxnSpPr>
            <a:cxnSpLocks/>
          </p:cNvCxnSpPr>
          <p:nvPr/>
        </p:nvCxnSpPr>
        <p:spPr>
          <a:xfrm>
            <a:off x="0" y="663705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A87C6C2-2F35-2349-7733-859C0E7DDAFC}"/>
              </a:ext>
            </a:extLst>
          </p:cNvPr>
          <p:cNvCxnSpPr>
            <a:cxnSpLocks/>
          </p:cNvCxnSpPr>
          <p:nvPr userDrawn="1"/>
        </p:nvCxnSpPr>
        <p:spPr>
          <a:xfrm>
            <a:off x="0" y="663705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C71126E-AEFA-B45A-CD39-AC1315E0333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019040" y="548640"/>
            <a:ext cx="6959600" cy="58064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6" y="548640"/>
            <a:ext cx="3494314" cy="5719639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8437224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742B5C-5438-96A4-4A2A-AE939906F8A4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5538937" y="6453002"/>
            <a:ext cx="3337584" cy="365125"/>
          </a:xfrm>
        </p:spPr>
        <p:txBody>
          <a:bodyPr/>
          <a:lstStyle/>
          <a:p>
            <a:fld id="{8FACD271-2BB0-4C13-9E3A-50B90F57CA5B}" type="datetime1">
              <a:rPr lang="en-US" smtClean="0"/>
              <a:t>4/16/2025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65BFCB1-FAA8-D03A-3B62-DCB2CF1CA11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1090940" y="6389688"/>
            <a:ext cx="3474720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A608994-46CD-AAE0-DCC4-A59D26254D8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4877F01-A929-FA99-96D9-80A84DCCBBC1}"/>
              </a:ext>
            </a:extLst>
          </p:cNvPr>
          <p:cNvCxnSpPr>
            <a:cxnSpLocks/>
          </p:cNvCxnSpPr>
          <p:nvPr/>
        </p:nvCxnSpPr>
        <p:spPr>
          <a:xfrm>
            <a:off x="11387805" y="645776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83064DD-D4BF-D92B-903A-E30DDDC7B895}"/>
              </a:ext>
            </a:extLst>
          </p:cNvPr>
          <p:cNvCxnSpPr>
            <a:cxnSpLocks/>
          </p:cNvCxnSpPr>
          <p:nvPr userDrawn="1"/>
        </p:nvCxnSpPr>
        <p:spPr>
          <a:xfrm>
            <a:off x="11387805" y="645776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4793885" cy="6858000"/>
          </a:xfrm>
          <a:blipFill dpi="0" rotWithShape="1">
            <a:blip r:embed="rId2" cstate="screen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212080" y="1828800"/>
            <a:ext cx="6071616" cy="44897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0" y="548640"/>
            <a:ext cx="6093225" cy="1143000"/>
          </a:xfrm>
        </p:spPr>
        <p:txBody>
          <a:bodyPr anchor="t" anchorCtr="0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367976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81177663-FC76-DF36-EEB7-5BE4C6C82F3A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1088136" y="6389688"/>
            <a:ext cx="914400" cy="365125"/>
          </a:xfrm>
        </p:spPr>
        <p:txBody>
          <a:bodyPr/>
          <a:lstStyle/>
          <a:p>
            <a:fld id="{9C4109C0-CC82-467C-B6E8-62D4D3634E2A}" type="datetime1">
              <a:rPr lang="en-US" smtClean="0"/>
              <a:t>4/16/2025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515DEC4-C967-ABFB-73CF-0A90335332A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3950591" y="6453002"/>
            <a:ext cx="2805405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5A5085F-BE80-B110-AA1F-9DD0919E27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6706232" y="6453002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1DA2515-5AEE-9413-3515-A00204840354}"/>
              </a:ext>
            </a:extLst>
          </p:cNvPr>
          <p:cNvCxnSpPr>
            <a:cxnSpLocks/>
          </p:cNvCxnSpPr>
          <p:nvPr/>
        </p:nvCxnSpPr>
        <p:spPr>
          <a:xfrm>
            <a:off x="0" y="645776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D70FDFA-4030-887C-559C-1FADB47BC66E}"/>
              </a:ext>
            </a:extLst>
          </p:cNvPr>
          <p:cNvCxnSpPr>
            <a:cxnSpLocks/>
          </p:cNvCxnSpPr>
          <p:nvPr userDrawn="1"/>
        </p:nvCxnSpPr>
        <p:spPr>
          <a:xfrm>
            <a:off x="0" y="645776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00544" y="0"/>
            <a:ext cx="4791456" cy="6858000"/>
          </a:xfrm>
          <a:blipFill>
            <a:blip r:embed="rId2" cstate="screen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 l="133" r="2"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088136" y="1828800"/>
            <a:ext cx="6035040" cy="44897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6" y="548640"/>
            <a:ext cx="6035040" cy="1143000"/>
          </a:xfrm>
        </p:spPr>
        <p:txBody>
          <a:bodyPr anchor="t" anchorCtr="0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84798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E072EE-51B3-4C0C-A460-4684AB079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AD28B-DD56-4B56-883A-96608C765E28}" type="datetimeFigureOut">
              <a:rPr lang="en-US" smtClean="0"/>
              <a:t>4/16/2025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1422A5-3076-413B-84CB-ED3BA4171C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267C68-40D5-477E-9DBC-C28FD4B114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5BAF5-ABAB-4575-8E56-D109A3D17F9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65D245-B564-481D-A323-F73C5BCA84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79576" y="5340096"/>
            <a:ext cx="9930384" cy="566928"/>
          </a:xfrm>
        </p:spPr>
        <p:txBody>
          <a:bodyPr anchor="b" anchorCtr="0">
            <a:normAutofit/>
          </a:bodyPr>
          <a:lstStyle>
            <a:lvl1pPr marL="0" indent="0" algn="r">
              <a:lnSpc>
                <a:spcPct val="12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F83D70-91AA-429A-BD57-1CB6792B30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8136" y="1088136"/>
            <a:ext cx="10058400" cy="4023360"/>
          </a:xfrm>
        </p:spPr>
        <p:txBody>
          <a:bodyPr anchor="t">
            <a:noAutofit/>
          </a:bodyPr>
          <a:lstStyle>
            <a:lvl1pPr algn="l">
              <a:defRPr sz="80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2361294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BFB53A-8FDF-F131-DCF2-D7BECE95381F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4745736" y="6453002"/>
            <a:ext cx="3494314" cy="365125"/>
          </a:xfrm>
        </p:spPr>
        <p:txBody>
          <a:bodyPr/>
          <a:lstStyle/>
          <a:p>
            <a:fld id="{1A5F77D0-C28E-4573-88F0-0A30FF98888E}" type="datetime1">
              <a:rPr lang="en-US" smtClean="0"/>
              <a:t>4/16/2025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46E4B5-B423-4137-0255-D68BAC85BE9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1090940" y="6389688"/>
            <a:ext cx="2651760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9FEC5A8-0DCB-9EEB-83E2-0411804C543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34EC6C7-7368-6B1B-8B75-3564428D23D7}"/>
              </a:ext>
            </a:extLst>
          </p:cNvPr>
          <p:cNvCxnSpPr>
            <a:cxnSpLocks/>
          </p:cNvCxnSpPr>
          <p:nvPr/>
        </p:nvCxnSpPr>
        <p:spPr>
          <a:xfrm>
            <a:off x="11387805" y="645776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142DC77-D245-134E-AF98-C98164AD00C5}"/>
              </a:ext>
            </a:extLst>
          </p:cNvPr>
          <p:cNvCxnSpPr>
            <a:cxnSpLocks/>
          </p:cNvCxnSpPr>
          <p:nvPr userDrawn="1"/>
        </p:nvCxnSpPr>
        <p:spPr>
          <a:xfrm>
            <a:off x="11387805" y="645776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4023360" cy="6858000"/>
          </a:xfrm>
          <a:blipFill>
            <a:blip r:embed="rId2" cstate="screen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480560" y="1554480"/>
            <a:ext cx="6858000" cy="48463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0" y="548640"/>
            <a:ext cx="6858000" cy="932688"/>
          </a:xfrm>
        </p:spPr>
        <p:txBody>
          <a:bodyPr anchor="t" anchorCtr="0"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673737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 Pho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3CAD5B-18BB-E21E-3A4C-7BAACB8519A4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1088136" y="6391656"/>
            <a:ext cx="2743200" cy="365125"/>
          </a:xfrm>
        </p:spPr>
        <p:txBody>
          <a:bodyPr/>
          <a:lstStyle/>
          <a:p>
            <a:fld id="{D1F1191D-5EC4-40DF-9DB6-A6385AB88B55}" type="datetime1">
              <a:rPr lang="en-US" smtClean="0"/>
              <a:t>4/16/2025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20916D3-99FA-E971-607F-14E290E5885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4285799" y="6453002"/>
            <a:ext cx="2805405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BDEAB8E-8806-A459-E320-4CA2B455BF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7041440" y="6453002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7C2C824-3E44-D93C-CE0D-441A10DAB07F}"/>
              </a:ext>
            </a:extLst>
          </p:cNvPr>
          <p:cNvCxnSpPr>
            <a:cxnSpLocks/>
          </p:cNvCxnSpPr>
          <p:nvPr/>
        </p:nvCxnSpPr>
        <p:spPr>
          <a:xfrm>
            <a:off x="0" y="645776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091732" y="0"/>
            <a:ext cx="4100267" cy="6858000"/>
          </a:xfrm>
          <a:blipFill>
            <a:blip r:embed="rId2" cstate="screen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088136" y="1554480"/>
            <a:ext cx="6400800" cy="47548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6" y="548640"/>
            <a:ext cx="6400800" cy="932688"/>
          </a:xfrm>
        </p:spPr>
        <p:txBody>
          <a:bodyPr anchor="t" anchorCtr="0"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731945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 Photo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53745" y="6453002"/>
            <a:ext cx="1622776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EE468DAA-49F6-4492-82E6-75555EB31418}" type="datetime1">
              <a:rPr lang="en-US" smtClean="0"/>
              <a:t>4/16/2025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0E05320-D280-0DDC-5A3D-55FA53CC9690}"/>
              </a:ext>
            </a:extLst>
          </p:cNvPr>
          <p:cNvCxnSpPr>
            <a:cxnSpLocks/>
          </p:cNvCxnSpPr>
          <p:nvPr userDrawn="1"/>
        </p:nvCxnSpPr>
        <p:spPr>
          <a:xfrm>
            <a:off x="11387805" y="701041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611509" cy="6858000"/>
          </a:xfrm>
          <a:blipFill>
            <a:blip r:embed="rId2" cstate="screen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040880" y="2212975"/>
            <a:ext cx="4362450" cy="4095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0" y="584339"/>
            <a:ext cx="4297680" cy="1527048"/>
          </a:xfrm>
        </p:spPr>
        <p:txBody>
          <a:bodyPr anchor="t" anchorCtr="0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311124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 Photo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88136" y="6453002"/>
            <a:ext cx="1005840" cy="365125"/>
          </a:xfrm>
        </p:spPr>
        <p:txBody>
          <a:bodyPr/>
          <a:lstStyle/>
          <a:p>
            <a:fld id="{41D22668-A3AE-429F-A351-A1583BA90793}" type="datetime1">
              <a:rPr lang="en-US" smtClean="0"/>
              <a:t>4/16/2025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68233" y="6453002"/>
            <a:ext cx="2805405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923874" y="6453002"/>
            <a:ext cx="429207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64F26EF-3B60-EBB9-D4CC-E416D4E0BCCE}"/>
              </a:ext>
            </a:extLst>
          </p:cNvPr>
          <p:cNvCxnSpPr>
            <a:cxnSpLocks/>
          </p:cNvCxnSpPr>
          <p:nvPr userDrawn="1"/>
        </p:nvCxnSpPr>
        <p:spPr>
          <a:xfrm>
            <a:off x="0" y="645776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45480" y="0"/>
            <a:ext cx="6446520" cy="6858000"/>
          </a:xfrm>
          <a:blipFill>
            <a:blip r:embed="rId2" cstate="screen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088136" y="2212975"/>
            <a:ext cx="4360863" cy="4095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6" y="548640"/>
            <a:ext cx="4361688" cy="1527048"/>
          </a:xfrm>
        </p:spPr>
        <p:txBody>
          <a:bodyPr anchor="t" anchorCtr="0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252595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 Photo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104491" y="6453002"/>
            <a:ext cx="1772029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B3A2E2B-8F4D-437C-9F55-5E913AFC716A}" type="datetime1">
              <a:rPr lang="en-US" smtClean="0"/>
              <a:t>4/16/2025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3FFF24A-6C99-5C52-1A9E-398DAAC8D627}"/>
              </a:ext>
            </a:extLst>
          </p:cNvPr>
          <p:cNvCxnSpPr>
            <a:cxnSpLocks/>
          </p:cNvCxnSpPr>
          <p:nvPr/>
        </p:nvCxnSpPr>
        <p:spPr>
          <a:xfrm>
            <a:off x="11387805" y="457200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6492240" cy="6858000"/>
          </a:xfrm>
          <a:blipFill>
            <a:blip r:embed="rId2" cstate="screen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104888" y="1380744"/>
            <a:ext cx="4512601" cy="4983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4553" y="320040"/>
            <a:ext cx="4522936" cy="932688"/>
          </a:xfr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492956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 Photo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88136" y="6453002"/>
            <a:ext cx="1005840" cy="365125"/>
          </a:xfrm>
        </p:spPr>
        <p:txBody>
          <a:bodyPr/>
          <a:lstStyle/>
          <a:p>
            <a:fld id="{46C70014-48FC-4647-9615-BBD39F98887D}" type="datetime1">
              <a:rPr lang="en-US" smtClean="0"/>
              <a:t>4/16/2025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68233" y="6453002"/>
            <a:ext cx="2805405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923874" y="6453002"/>
            <a:ext cx="429207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9BE6C7B-B23D-94FE-E3F3-A80680127208}"/>
              </a:ext>
            </a:extLst>
          </p:cNvPr>
          <p:cNvCxnSpPr>
            <a:cxnSpLocks/>
          </p:cNvCxnSpPr>
          <p:nvPr/>
        </p:nvCxnSpPr>
        <p:spPr>
          <a:xfrm>
            <a:off x="0" y="457200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917720" y="0"/>
            <a:ext cx="6274279" cy="6858000"/>
          </a:xfrm>
          <a:blipFill>
            <a:blip r:embed="rId2" cstate="screen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088136" y="1380744"/>
            <a:ext cx="4572000" cy="4983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6" y="320040"/>
            <a:ext cx="4572000" cy="9326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88301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 Photo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305F20-8340-4F06-2EA5-4D05FFED4587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8212663" y="6453002"/>
            <a:ext cx="922372" cy="365125"/>
          </a:xfrm>
        </p:spPr>
        <p:txBody>
          <a:bodyPr/>
          <a:lstStyle/>
          <a:p>
            <a:fld id="{C089F4EF-3CDF-46D7-ADF4-3A52C84FD8BE}" type="datetime1">
              <a:rPr lang="en-US" smtClean="0"/>
              <a:t>4/16/2025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09198F5-FF38-389C-E060-120AC630180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9135035" y="6453002"/>
            <a:ext cx="2546891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963CA08-6B63-DC1E-8CB3-C323C904012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91524CB-0A95-ECE6-FDBD-92F5801F67AF}"/>
              </a:ext>
            </a:extLst>
          </p:cNvPr>
          <p:cNvCxnSpPr>
            <a:cxnSpLocks/>
          </p:cNvCxnSpPr>
          <p:nvPr userDrawn="1"/>
        </p:nvCxnSpPr>
        <p:spPr>
          <a:xfrm>
            <a:off x="11387805" y="645776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584144" cy="6858000"/>
          </a:xfrm>
          <a:blipFill>
            <a:blip r:embed="rId2" cstate="screen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 l="2"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212790" y="2212975"/>
            <a:ext cx="3401568" cy="4095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2663" y="583413"/>
            <a:ext cx="3401568" cy="1527048"/>
          </a:xfrm>
        </p:spPr>
        <p:txBody>
          <a:bodyPr anchor="t" anchorCtr="0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075301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 Photo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88136" y="6453002"/>
            <a:ext cx="731520" cy="365125"/>
          </a:xfrm>
        </p:spPr>
        <p:txBody>
          <a:bodyPr/>
          <a:lstStyle/>
          <a:p>
            <a:fld id="{E635C43F-DBB1-4D83-B442-E1529AA900C2}" type="datetime1">
              <a:rPr lang="en-US" smtClean="0"/>
              <a:t>4/16/2025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874520" y="6455664"/>
            <a:ext cx="18288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960426" y="6453002"/>
            <a:ext cx="429207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8034AC6-D67E-1CDF-7062-5AA25E8DE089}"/>
              </a:ext>
            </a:extLst>
          </p:cNvPr>
          <p:cNvCxnSpPr>
            <a:cxnSpLocks/>
          </p:cNvCxnSpPr>
          <p:nvPr/>
        </p:nvCxnSpPr>
        <p:spPr>
          <a:xfrm>
            <a:off x="0" y="649224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61780" y="0"/>
            <a:ext cx="7430219" cy="6858000"/>
          </a:xfrm>
          <a:blipFill>
            <a:blip r:embed="rId2" cstate="screen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088136" y="2212975"/>
            <a:ext cx="3401568" cy="4095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6" y="583413"/>
            <a:ext cx="3401568" cy="1527048"/>
          </a:xfrm>
        </p:spPr>
        <p:txBody>
          <a:bodyPr anchor="t" anchorCtr="0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859234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 Photo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43102" y="6453002"/>
            <a:ext cx="1003659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2D13F81E-C5BD-4314-B9B9-AAE2702F29D2}" type="datetime1">
              <a:rPr lang="en-US" smtClean="0"/>
              <a:t>4/16/2025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346761" y="6453002"/>
            <a:ext cx="2335165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70668EC-7C4A-E2C9-9B4E-461B96635B0F}"/>
              </a:ext>
            </a:extLst>
          </p:cNvPr>
          <p:cNvCxnSpPr>
            <a:cxnSpLocks/>
          </p:cNvCxnSpPr>
          <p:nvPr/>
        </p:nvCxnSpPr>
        <p:spPr>
          <a:xfrm>
            <a:off x="11387805" y="1195868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781365" cy="6858000"/>
          </a:xfrm>
          <a:blipFill>
            <a:blip r:embed="rId2" cstate="screen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 l="2"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138160" y="3099816"/>
            <a:ext cx="3200400" cy="295351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228600" indent="0">
              <a:buNone/>
              <a:defRPr sz="1400"/>
            </a:lvl2pPr>
            <a:lvl3pPr marL="457200" indent="0">
              <a:buNone/>
              <a:defRPr sz="1200"/>
            </a:lvl3pPr>
            <a:lvl4pPr marL="685800" indent="0">
              <a:buNone/>
              <a:defRPr sz="1100"/>
            </a:lvl4pPr>
            <a:lvl5pPr marL="9144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8160" y="1078992"/>
            <a:ext cx="3200400" cy="1942773"/>
          </a:xfrm>
        </p:spPr>
        <p:txBody>
          <a:bodyPr anchor="t" anchorCtr="0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989788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 Photo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8C146-0A20-4029-98D5-9A42EEDF8B24}" type="datetime1">
              <a:rPr lang="en-US" smtClean="0"/>
              <a:t>4/16/2025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6308D8B-26D8-742E-6485-0E6D1184D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107705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2192000" cy="4635132"/>
          </a:xfrm>
          <a:blipFill>
            <a:blip r:embed="rId2" cstate="screen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 l="2"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49240" y="5012267"/>
            <a:ext cx="6400800" cy="1390330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228600" indent="0">
              <a:buFont typeface="Arial" panose="020B0604020202020204" pitchFamily="34" charset="0"/>
              <a:buNone/>
              <a:defRPr sz="1400"/>
            </a:lvl2pPr>
            <a:lvl3pPr marL="457200" indent="0">
              <a:buFont typeface="Arial" panose="020B0604020202020204" pitchFamily="34" charset="0"/>
              <a:buNone/>
              <a:defRPr sz="1200"/>
            </a:lvl3pPr>
            <a:lvl4pPr marL="685800" indent="0">
              <a:buFont typeface="Arial" panose="020B0604020202020204" pitchFamily="34" charset="0"/>
              <a:buNone/>
              <a:defRPr sz="1100"/>
            </a:lvl4pPr>
            <a:lvl5pPr marL="914400" indent="0">
              <a:buFont typeface="Arial" panose="020B0604020202020204" pitchFamily="34" charset="0"/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6" y="5012268"/>
            <a:ext cx="3739896" cy="139033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38797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E072EE-51B3-4C0C-A460-4684AB079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ABAD28B-DD56-4B56-883A-96608C765E28}" type="datetimeFigureOut">
              <a:rPr lang="en-US" smtClean="0"/>
              <a:pPr/>
              <a:t>4/16/2025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1422A5-3076-413B-84CB-ED3BA4171C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267C68-40D5-477E-9DBC-C28FD4B114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DF5BAF5-ABAB-4575-8E56-D109A3D17F9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6DF8F99-9559-4D6A-CBFA-042739C381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1387805" y="5749927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64158DF-756B-260C-69DA-D76C163B72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387805" y="5749927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F065D245-B564-481D-A323-F73C5BCA84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79576" y="5340096"/>
            <a:ext cx="9930384" cy="566928"/>
          </a:xfrm>
        </p:spPr>
        <p:txBody>
          <a:bodyPr anchor="b" anchorCtr="0">
            <a:normAutofit/>
          </a:bodyPr>
          <a:lstStyle>
            <a:lvl1pPr marL="0" indent="0" algn="r">
              <a:lnSpc>
                <a:spcPct val="120000"/>
              </a:lnSpc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F83D70-91AA-429A-BD57-1CB6792B30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296" y="64008"/>
            <a:ext cx="12015216" cy="5120640"/>
          </a:xfrm>
        </p:spPr>
        <p:txBody>
          <a:bodyPr anchor="t">
            <a:noAutofit/>
          </a:bodyPr>
          <a:lstStyle>
            <a:lvl1pPr algn="l">
              <a:defRPr sz="11500" cap="all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428614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 Photo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12A2F-57DF-45DA-A7E9-678FD33267B9}" type="datetime1">
              <a:rPr lang="en-US" smtClean="0"/>
              <a:t>4/16/2025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9AA66C5-FE79-8172-5991-B9E2580EA4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4254781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2192000" cy="3778270"/>
          </a:xfrm>
          <a:blipFill>
            <a:blip r:embed="rId2" cstate="screen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114800" y="4162318"/>
            <a:ext cx="7772400" cy="2240280"/>
          </a:xfrm>
        </p:spPr>
        <p:txBody>
          <a:bodyPr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514350" indent="-285750">
              <a:buFont typeface="Arial" panose="020B0604020202020204" pitchFamily="34" charset="0"/>
              <a:buChar char="•"/>
              <a:defRPr sz="1600"/>
            </a:lvl2pPr>
            <a:lvl3pPr marL="742950" indent="-285750">
              <a:buFont typeface="Arial" panose="020B0604020202020204" pitchFamily="34" charset="0"/>
              <a:buChar char="•"/>
              <a:defRPr sz="1400"/>
            </a:lvl3pPr>
            <a:lvl4pPr marL="857250" indent="-171450">
              <a:buFont typeface="Arial" panose="020B0604020202020204" pitchFamily="34" charset="0"/>
              <a:buChar char="•"/>
              <a:defRPr sz="1200"/>
            </a:lvl4pPr>
            <a:lvl5pPr marL="1085850" indent="-171450"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6" y="4162318"/>
            <a:ext cx="2953618" cy="189280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787126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59778"/>
            <a:ext cx="3494314" cy="365125"/>
          </a:xfrm>
        </p:spPr>
        <p:txBody>
          <a:bodyPr/>
          <a:lstStyle/>
          <a:p>
            <a:fld id="{9128053F-E531-4885-B604-CF1A6DEEE405}" type="datetime1">
              <a:rPr lang="en-US" smtClean="0"/>
              <a:t>4/16/2025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76521" y="59778"/>
            <a:ext cx="2805405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2162" y="59778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3079730"/>
            <a:ext cx="12192000" cy="3778270"/>
          </a:xfrm>
          <a:blipFill>
            <a:blip r:embed="rId2" cstate="screen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77640" y="1088136"/>
            <a:ext cx="7772400" cy="1892808"/>
          </a:xfrm>
        </p:spPr>
        <p:txBody>
          <a:bodyPr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514350" indent="-285750">
              <a:buFont typeface="Arial" panose="020B0604020202020204" pitchFamily="34" charset="0"/>
              <a:buChar char="•"/>
              <a:defRPr sz="1600"/>
            </a:lvl2pPr>
            <a:lvl3pPr marL="742950" indent="-285750">
              <a:buFont typeface="Arial" panose="020B0604020202020204" pitchFamily="34" charset="0"/>
              <a:buChar char="•"/>
              <a:defRPr sz="1400"/>
            </a:lvl3pPr>
            <a:lvl4pPr marL="857250" indent="-171450">
              <a:buFont typeface="Arial" panose="020B0604020202020204" pitchFamily="34" charset="0"/>
              <a:buChar char="•"/>
              <a:defRPr sz="1200"/>
            </a:lvl4pPr>
            <a:lvl5pPr marL="1085850" indent="-171450"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6" y="1088136"/>
            <a:ext cx="2953618" cy="189280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073647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 Photo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6791B-F730-470C-BD5E-FFF8D449589F}" type="datetime1">
              <a:rPr lang="en-US" smtClean="0"/>
              <a:t>4/16/2025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2645" y="1828800"/>
            <a:ext cx="6446520" cy="4425696"/>
          </a:xfrm>
          <a:blipFill>
            <a:blip r:embed="rId2" cstate="screen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1897688-419F-6EB2-5CC1-DC14924E5FC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562088" y="1828800"/>
            <a:ext cx="4023360" cy="44288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6" y="603504"/>
            <a:ext cx="10972802" cy="970463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740241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 Photo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3FE0C-303A-49D2-B22C-9FE8AE7D9EF1}" type="datetime1">
              <a:rPr lang="en-US" smtClean="0"/>
              <a:t>4/16/2025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489BE89-EA6C-3872-3192-502F1D8DD3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649224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88136" y="2290890"/>
            <a:ext cx="4672584" cy="4041648"/>
          </a:xfrm>
          <a:blipFill>
            <a:blip r:embed="rId2" cstate="screen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BAC3300-BF12-B200-9F06-8D5AC45CB7E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96000" y="549275"/>
            <a:ext cx="5585925" cy="57832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6" y="548639"/>
            <a:ext cx="4672584" cy="145389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256278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 Photo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859A7-84EB-4384-87AF-59CC16704CF8}" type="datetime1">
              <a:rPr lang="en-US" smtClean="0"/>
              <a:t>4/16/2025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CAAA201-D652-2C16-88AF-7DCC4657B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664990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88136" y="2295144"/>
            <a:ext cx="3490176" cy="4041648"/>
          </a:xfrm>
          <a:blipFill>
            <a:blip r:embed="rId2" cstate="screen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3F7B03F-5EDA-605B-1A2E-F48896E489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016500" y="549275"/>
            <a:ext cx="6561138" cy="57594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6" y="550217"/>
            <a:ext cx="3657603" cy="1453896"/>
          </a:xfrm>
        </p:spPr>
        <p:txBody>
          <a:bodyPr anchor="t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351450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Big Number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5AD3D17-73C9-402C-91E7-BA73E6829C50}" type="datetime1">
              <a:rPr lang="en-US" smtClean="0"/>
              <a:pPr/>
              <a:t>4/16/2025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A84DB20-94E7-1E79-B65B-67C6158DB1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1387805" y="5715000"/>
            <a:ext cx="804195" cy="0"/>
          </a:xfrm>
          <a:prstGeom prst="line">
            <a:avLst/>
          </a:prstGeom>
          <a:ln w="1206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0820" y="4572000"/>
            <a:ext cx="9930384" cy="1353312"/>
          </a:xfrm>
        </p:spPr>
        <p:txBody>
          <a:bodyPr anchor="b" anchorCtr="0">
            <a:normAutofit/>
          </a:bodyPr>
          <a:lstStyle>
            <a:lvl1pPr marL="0" indent="0" algn="r">
              <a:buNone/>
              <a:defRPr sz="2800" cap="none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88136" y="64008"/>
            <a:ext cx="10003068" cy="4334256"/>
          </a:xfrm>
        </p:spPr>
        <p:txBody>
          <a:bodyPr anchor="b" anchorCtr="0">
            <a:normAutofit/>
          </a:bodyPr>
          <a:lstStyle>
            <a:lvl1pPr algn="r">
              <a:defRPr sz="2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42448482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Number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77440" y="4809744"/>
            <a:ext cx="7525512" cy="1545336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77A7CDD-9512-40CC-9351-FC0DE186CFBD}" type="datetime1">
              <a:rPr lang="en-US" smtClean="0"/>
              <a:pPr/>
              <a:t>4/16/2025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22960" y="603504"/>
            <a:ext cx="10543032" cy="4206240"/>
          </a:xfrm>
        </p:spPr>
        <p:txBody>
          <a:bodyPr anchor="b">
            <a:normAutofit/>
          </a:bodyPr>
          <a:lstStyle>
            <a:lvl1pPr algn="ctr">
              <a:defRPr sz="2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16106665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Big Number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88136" y="603504"/>
            <a:ext cx="10015728" cy="3694176"/>
          </a:xfrm>
        </p:spPr>
        <p:txBody>
          <a:bodyPr anchor="b" anchorCtr="0">
            <a:normAutofit/>
          </a:bodyPr>
          <a:lstStyle>
            <a:lvl1pPr algn="l">
              <a:defRPr sz="2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88136" y="4297680"/>
            <a:ext cx="7525512" cy="1545336"/>
          </a:xfrm>
        </p:spPr>
        <p:txBody>
          <a:bodyPr anchor="b" anchorCtr="0">
            <a:normAutofit/>
          </a:bodyPr>
          <a:lstStyle>
            <a:lvl1pPr marL="0" indent="0" algn="r">
              <a:buNone/>
              <a:defRPr sz="28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83EFCC7-B7E8-4ABE-BBCB-C75FD27800CD}" type="datetime1">
              <a:rPr lang="en-US" smtClean="0"/>
              <a:t>4/16/2025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F3356AB-92B4-2E32-E065-92ED999EF1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1468240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00F42ED-4F52-64D0-427B-A8B5EA4A6A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1468240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82567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40A1F3-DA5D-4F2E-B759-748FF8D0ACA9}" type="datetime1">
              <a:rPr lang="en-US" smtClean="0"/>
              <a:t>4/16/2025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6C8E310-975A-20DE-3DE1-1E3550B37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828332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088136" y="603504"/>
            <a:ext cx="8266176" cy="5605272"/>
          </a:xfrm>
        </p:spPr>
        <p:txBody>
          <a:bodyPr anchor="t" anchorCtr="0">
            <a:noAutofit/>
          </a:bodyPr>
          <a:lstStyle>
            <a:lvl1pPr marL="0" indent="0">
              <a:lnSpc>
                <a:spcPct val="100000"/>
              </a:lnSpc>
              <a:buNone/>
              <a:defRPr sz="4800" b="1" cap="all" baseline="0"/>
            </a:lvl1pPr>
            <a:lvl2pPr marL="228600" indent="0">
              <a:lnSpc>
                <a:spcPct val="100000"/>
              </a:lnSpc>
              <a:buNone/>
              <a:defRPr sz="4400" b="1" cap="all" baseline="0"/>
            </a:lvl2pPr>
            <a:lvl3pPr marL="457200" indent="0">
              <a:lnSpc>
                <a:spcPct val="100000"/>
              </a:lnSpc>
              <a:buNone/>
              <a:defRPr sz="4000" b="1" cap="all" baseline="0"/>
            </a:lvl3pPr>
            <a:lvl4pPr marL="685800" indent="0">
              <a:lnSpc>
                <a:spcPct val="100000"/>
              </a:lnSpc>
              <a:buNone/>
              <a:defRPr sz="3600" b="1" cap="all" baseline="0"/>
            </a:lvl4pPr>
            <a:lvl5pPr marL="914400" indent="0">
              <a:lnSpc>
                <a:spcPct val="100000"/>
              </a:lnSpc>
              <a:buNone/>
              <a:defRPr sz="3200" b="1" cap="all" baseline="0"/>
            </a:lvl5pPr>
          </a:lstStyle>
          <a:p>
            <a:pPr lvl="0"/>
            <a:r>
              <a:rPr lang="en-US" dirty="0"/>
              <a:t>Click to edit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6864349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tatem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1B1322-4C31-4D1F-88B1-5F79F56892AE}" type="datetime1">
              <a:rPr lang="en-US" smtClean="0"/>
              <a:t>4/16/2025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11BEEA6-BB3D-6FE2-25CB-47F170CF06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107705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088136" y="1160799"/>
            <a:ext cx="8266176" cy="4142232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4800" b="1"/>
            </a:lvl1pPr>
            <a:lvl2pPr marL="228600" indent="0">
              <a:lnSpc>
                <a:spcPct val="100000"/>
              </a:lnSpc>
              <a:buNone/>
              <a:defRPr sz="4000" b="1"/>
            </a:lvl2pPr>
            <a:lvl3pPr marL="457200" indent="0">
              <a:lnSpc>
                <a:spcPct val="100000"/>
              </a:lnSpc>
              <a:buNone/>
              <a:defRPr sz="3600" b="1"/>
            </a:lvl3pPr>
            <a:lvl4pPr marL="685800" indent="0">
              <a:lnSpc>
                <a:spcPct val="100000"/>
              </a:lnSpc>
              <a:buNone/>
              <a:defRPr sz="3200" b="1"/>
            </a:lvl4pPr>
            <a:lvl5pPr marL="914400" indent="0">
              <a:lnSpc>
                <a:spcPct val="100000"/>
              </a:lnSpc>
              <a:buNone/>
              <a:defRPr sz="2800" b="1"/>
            </a:lvl5pPr>
          </a:lstStyle>
          <a:p>
            <a:pPr lvl="0"/>
            <a:r>
              <a:rPr lang="en-US" dirty="0"/>
              <a:t>Click to edit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933431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539070-70D2-4DD1-A439-155343FE26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AD28B-DD56-4B56-883A-96608C765E28}" type="datetimeFigureOut">
              <a:rPr lang="en-US" smtClean="0"/>
              <a:t>4/16/2025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51AB30-CD74-471D-9FA6-ADC0C901E6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A137C4-F19E-4521-8DCB-4E0CF9CA3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5BAF5-ABAB-4575-8E56-D109A3D17F9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F98C4F-4BF6-47CF-ABEE-2B12748C47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3EE2F5-9D3C-4BE7-9AD5-335B31CF2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1348293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735E4-737B-43D4-B991-92C3D63DE68F}" type="datetime1">
              <a:rPr lang="en-US" smtClean="0"/>
              <a:t>4/16/2025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088136" y="914400"/>
            <a:ext cx="9418320" cy="5070068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5400" b="1"/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 dirty="0"/>
              <a:t>Click to edit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807616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Quo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3035D-22A0-4334-A9AE-2457016C8B47}" type="datetime1">
              <a:rPr lang="en-US" smtClean="0"/>
              <a:t>4/16/2025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2949BEA-90AC-BE5F-28A7-80D65BD19B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1387805" y="5715292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499616" y="5428752"/>
            <a:ext cx="9198864" cy="466344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99616" y="1188720"/>
            <a:ext cx="9198864" cy="3657600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5400" b="1" cap="all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Quote</a:t>
            </a:r>
          </a:p>
        </p:txBody>
      </p:sp>
    </p:spTree>
    <p:extLst>
      <p:ext uri="{BB962C8B-B14F-4D97-AF65-F5344CB8AC3E}">
        <p14:creationId xmlns:p14="http://schemas.microsoft.com/office/powerpoint/2010/main" val="21064856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D63035D-22A0-4334-A9AE-2457016C8B47}" type="datetime1">
              <a:rPr lang="en-US" smtClean="0"/>
              <a:pPr/>
              <a:t>4/16/2025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499616" y="5428752"/>
            <a:ext cx="9198864" cy="466344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99616" y="1188720"/>
            <a:ext cx="9198864" cy="3657600"/>
          </a:xfrm>
        </p:spPr>
        <p:txBody>
          <a:bodyPr anchor="t" anchorCtr="0">
            <a:normAutofit/>
          </a:bodyPr>
          <a:lstStyle>
            <a:lvl1pPr algn="l">
              <a:lnSpc>
                <a:spcPct val="100000"/>
              </a:lnSpc>
              <a:defRPr sz="4800" b="1" cap="all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Quote</a:t>
            </a:r>
          </a:p>
        </p:txBody>
      </p:sp>
    </p:spTree>
    <p:extLst>
      <p:ext uri="{BB962C8B-B14F-4D97-AF65-F5344CB8AC3E}">
        <p14:creationId xmlns:p14="http://schemas.microsoft.com/office/powerpoint/2010/main" val="21141949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47CA6-BC1D-429A-A289-4E939E49554A}" type="datetime1">
              <a:rPr lang="en-US" smtClean="0"/>
              <a:t>4/16/2025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9F8509F-2652-8D73-2320-6F2440E44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387805" y="5726865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496568" y="5431536"/>
            <a:ext cx="9198864" cy="466344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96568" y="1188720"/>
            <a:ext cx="9198864" cy="3291840"/>
          </a:xfrm>
        </p:spPr>
        <p:txBody>
          <a:bodyPr anchor="ctr" anchorCtr="0">
            <a:normAutofit/>
          </a:bodyPr>
          <a:lstStyle>
            <a:lvl1pPr algn="ctr">
              <a:lnSpc>
                <a:spcPct val="100000"/>
              </a:lnSpc>
              <a:defRPr sz="4800" b="1" cap="all" baseline="0"/>
            </a:lvl1pPr>
          </a:lstStyle>
          <a:p>
            <a:r>
              <a:rPr lang="en-US" dirty="0"/>
              <a:t>Click to edit Quote</a:t>
            </a:r>
          </a:p>
        </p:txBody>
      </p:sp>
    </p:spTree>
    <p:extLst>
      <p:ext uri="{BB962C8B-B14F-4D97-AF65-F5344CB8AC3E}">
        <p14:creationId xmlns:p14="http://schemas.microsoft.com/office/powerpoint/2010/main" val="16701158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3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F8418BD-2BA9-41CB-AB89-625779A7563D}" type="datetime1">
              <a:rPr lang="en-US" smtClean="0"/>
              <a:pPr/>
              <a:t>4/16/2025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88136" y="5669280"/>
            <a:ext cx="8961120" cy="466344"/>
          </a:xfrm>
        </p:spPr>
        <p:txBody>
          <a:bodyPr anchor="ctr">
            <a:normAutofit/>
          </a:bodyPr>
          <a:lstStyle>
            <a:lvl1pPr marL="0" indent="0" algn="l">
              <a:buNone/>
              <a:defRPr sz="22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88136" y="1088136"/>
            <a:ext cx="8961120" cy="3169920"/>
          </a:xfrm>
        </p:spPr>
        <p:txBody>
          <a:bodyPr anchor="t" anchorCtr="0">
            <a:normAutofit/>
          </a:bodyPr>
          <a:lstStyle>
            <a:lvl1pPr algn="l">
              <a:lnSpc>
                <a:spcPct val="100000"/>
              </a:lnSpc>
              <a:defRPr sz="4800" b="1" cap="all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Quote</a:t>
            </a:r>
          </a:p>
        </p:txBody>
      </p:sp>
    </p:spTree>
    <p:extLst>
      <p:ext uri="{BB962C8B-B14F-4D97-AF65-F5344CB8AC3E}">
        <p14:creationId xmlns:p14="http://schemas.microsoft.com/office/powerpoint/2010/main" val="8597492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DEFAAA-1B70-42AA-ADCC-F49B581326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AD28B-DD56-4B56-883A-96608C765E28}" type="datetimeFigureOut">
              <a:rPr lang="en-US" smtClean="0"/>
              <a:t>4/16/2025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C7B6CC-1C13-4F34-AC86-CCD442C8C3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F1B638-9061-41AD-AF47-73A4AF8B7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5BAF5-ABAB-4575-8E56-D109A3D17F9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BE994E-BAB7-43DC-A0E4-C779CF2A33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90940" y="2701254"/>
            <a:ext cx="3785860" cy="3167733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5A3E63-EB15-4D82-BF2B-36BB030C43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4500" y="922689"/>
            <a:ext cx="5486002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A1DD4B-5676-477E-8C52-4C1CF160FC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0940" y="1094448"/>
            <a:ext cx="3785860" cy="1554362"/>
          </a:xfrm>
        </p:spPr>
        <p:txBody>
          <a:bodyPr anchor="t">
            <a:noAutofit/>
          </a:bodyPr>
          <a:lstStyle>
            <a:lvl1pPr>
              <a:defRPr sz="4000" cap="none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02301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F55A58-F085-4500-AF61-045B12C8F4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AD28B-DD56-4B56-883A-96608C765E28}" type="datetimeFigureOut">
              <a:rPr lang="en-US" smtClean="0"/>
              <a:t>4/16/2025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936470-561D-49AE-AC84-B79D483FDA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EF2BE2-DF21-4683-9D5F-849A525FD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5BAF5-ABAB-4575-8E56-D109A3D17F9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214A903-97C7-4349-B8CE-1BBED1942E3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24500" y="1143000"/>
            <a:ext cx="5486400" cy="4572000"/>
          </a:xfrm>
          <a:blipFill>
            <a:blip r:embed="rId2" cstate="screen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0A9F58-4AEB-4286-98F7-3C77AA913B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90940" y="2697480"/>
            <a:ext cx="3785860" cy="309342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CF3C43-1676-4A29-83F9-D788ED2E71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0940" y="1097280"/>
            <a:ext cx="3785860" cy="1559740"/>
          </a:xfrm>
        </p:spPr>
        <p:txBody>
          <a:bodyPr anchor="t">
            <a:noAutofit/>
          </a:bodyPr>
          <a:lstStyle>
            <a:lvl1pPr>
              <a:defRPr sz="4000" cap="none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4027338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FF5A02-0FC4-41C8-A13C-4C929B288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AD28B-DD56-4B56-883A-96608C765E28}" type="datetimeFigureOut">
              <a:rPr lang="en-US" smtClean="0"/>
              <a:t>4/16/2025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459378-C430-49DB-B2D6-E32FBBCD4A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B9D57D-CB8E-4E67-AE2D-2790E2AA6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5BAF5-ABAB-4575-8E56-D109A3D17F9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F26E227-253A-44A0-9404-1CFD8CE419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D6C900-05BC-4021-B69F-2DAF974B7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43845353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B3EA1-DD0C-4B8D-8364-52024B4530F1}" type="datetime1">
              <a:rPr lang="en-US" smtClean="0"/>
              <a:t>4/16/2025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4708" y="1088136"/>
            <a:ext cx="6440258" cy="5220588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88136" y="2845641"/>
            <a:ext cx="3595634" cy="3458743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6" y="1088136"/>
            <a:ext cx="3595634" cy="1757505"/>
          </a:xfrm>
        </p:spPr>
        <p:txBody>
          <a:bodyPr anchor="t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0615711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157344-9CC7-412D-8C20-072BE86D5A11}" type="datetime1">
              <a:rPr lang="en-US" smtClean="0"/>
              <a:t>4/16/2025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063319" y="1088136"/>
            <a:ext cx="6519080" cy="5248655"/>
          </a:xfrm>
          <a:blipFill>
            <a:blip r:embed="rId2" cstate="screen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88136" y="3300449"/>
            <a:ext cx="3585586" cy="2960326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6" y="1088136"/>
            <a:ext cx="3595634" cy="2212313"/>
          </a:xfrm>
        </p:spPr>
        <p:txBody>
          <a:bodyPr anchor="t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96439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408851-4DCC-447C-828A-5F7E66F762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AD28B-DD56-4B56-883A-96608C765E28}" type="datetimeFigureOut">
              <a:rPr lang="en-US" smtClean="0"/>
              <a:t>4/16/2025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094542-CAEF-4D6C-BE6A-BC100F0590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8BDE40-8468-4051-9703-B751608AA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5BAF5-ABAB-4575-8E56-D109A3D17F9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60C51B-B525-4032-9D08-2978D7367B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90939" y="4572000"/>
            <a:ext cx="9272262" cy="1320801"/>
          </a:xfrm>
        </p:spPr>
        <p:txBody>
          <a:bodyPr anchor="b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48007D-9B1D-4E2C-B38F-29C682099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0940" y="1099127"/>
            <a:ext cx="9272260" cy="3472874"/>
          </a:xfrm>
        </p:spPr>
        <p:txBody>
          <a:bodyPr anchor="t">
            <a:normAutofit/>
          </a:bodyPr>
          <a:lstStyle>
            <a:lvl1pPr>
              <a:defRPr sz="40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90778731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987AA-E4E6-4FC1-BAD8-09A952212C58}" type="datetime1">
              <a:rPr lang="en-US" smtClean="0"/>
              <a:t>4/16/2025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7E1FCC9-2D1D-9C6B-8C9A-E3D0A77DBEF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088136" y="2743200"/>
            <a:ext cx="10015728" cy="2743200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6" y="1088136"/>
            <a:ext cx="7342307" cy="1133856"/>
          </a:xfrm>
        </p:spPr>
        <p:txBody>
          <a:bodyPr anchor="t" anchorCtr="0">
            <a:noAutofit/>
          </a:bodyPr>
          <a:lstStyle>
            <a:lvl1pPr>
              <a:defRPr sz="600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03340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CF65F-0E21-48DE-8D75-4BF66A547E8E}" type="datetime1">
              <a:rPr lang="en-US" smtClean="0"/>
              <a:t>4/16/2025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53FFEDA-E57B-DF13-2394-A1514E15F85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088136" y="3383280"/>
            <a:ext cx="8430639" cy="1279615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  <a:lvl2pPr marL="228600" indent="0">
              <a:buNone/>
              <a:defRPr sz="2000"/>
            </a:lvl2pPr>
            <a:lvl3pPr marL="457200" indent="0">
              <a:buNone/>
              <a:defRPr sz="1800"/>
            </a:lvl3pPr>
            <a:lvl4pPr marL="685800" indent="0">
              <a:buNone/>
              <a:defRPr sz="1600"/>
            </a:lvl4pPr>
            <a:lvl5pPr marL="914400" indent="0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6" y="1088136"/>
            <a:ext cx="8430767" cy="1842020"/>
          </a:xfrm>
        </p:spPr>
        <p:txBody>
          <a:bodyPr anchor="t" anchorCtr="0">
            <a:noAutofit/>
          </a:bodyPr>
          <a:lstStyle>
            <a:lvl1pPr>
              <a:defRPr sz="600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91013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418C15-991C-4C71-8DCD-DB3B388883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AD28B-DD56-4B56-883A-96608C765E28}" type="datetimeFigureOut">
              <a:rPr lang="en-US" smtClean="0"/>
              <a:t>4/16/2025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728CC3-5830-4EFA-B28E-1648904DE1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DA91B6-E419-4483-9B66-3C758788B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5BAF5-ABAB-4575-8E56-D109A3D17F9F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E447C6A-78C3-4687-9A71-A05DBF6700DE}"/>
              </a:ext>
            </a:extLst>
          </p:cNvPr>
          <p:cNvCxnSpPr>
            <a:cxnSpLocks/>
          </p:cNvCxnSpPr>
          <p:nvPr/>
        </p:nvCxnSpPr>
        <p:spPr>
          <a:xfrm>
            <a:off x="11387805" y="1185205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2FDB721-04AA-4330-8045-3F2D9BB4BC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091381"/>
            <a:ext cx="8265340" cy="495336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E82CF945-D70F-49C1-8CE5-5758C11660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82100" y="1091381"/>
            <a:ext cx="2171700" cy="495336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7474716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0_Custom Layout">
  <p:cSld name="40_Custom Layou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>
            <a:spLocks noGrp="1"/>
          </p:cNvSpPr>
          <p:nvPr>
            <p:ph type="pic" idx="2"/>
          </p:nvPr>
        </p:nvSpPr>
        <p:spPr>
          <a:xfrm>
            <a:off x="2030852" y="1152057"/>
            <a:ext cx="1800000" cy="18000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762000" dist="254000" dir="5400000" algn="t" rotWithShape="0">
              <a:srgbClr val="000000">
                <a:alpha val="29800"/>
              </a:srgbClr>
            </a:outerShdw>
          </a:effectLst>
        </p:spPr>
      </p:sp>
    </p:spTree>
    <p:extLst>
      <p:ext uri="{BB962C8B-B14F-4D97-AF65-F5344CB8AC3E}">
        <p14:creationId xmlns:p14="http://schemas.microsoft.com/office/powerpoint/2010/main" val="2547837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019">
  <p:cSld name="1_019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/>
          <p:nvPr/>
        </p:nvSpPr>
        <p:spPr>
          <a:xfrm>
            <a:off x="238537" y="6454795"/>
            <a:ext cx="156096" cy="14054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34" y="2372"/>
                </a:moveTo>
                <a:cubicBezTo>
                  <a:pt x="1122" y="2372"/>
                  <a:pt x="1122" y="2372"/>
                  <a:pt x="1122" y="2372"/>
                </a:cubicBezTo>
                <a:cubicBezTo>
                  <a:pt x="505" y="2372"/>
                  <a:pt x="0" y="1873"/>
                  <a:pt x="0" y="1186"/>
                </a:cubicBezTo>
                <a:cubicBezTo>
                  <a:pt x="0" y="499"/>
                  <a:pt x="505" y="0"/>
                  <a:pt x="1122" y="0"/>
                </a:cubicBezTo>
                <a:cubicBezTo>
                  <a:pt x="20534" y="0"/>
                  <a:pt x="20534" y="0"/>
                  <a:pt x="20534" y="0"/>
                </a:cubicBezTo>
                <a:cubicBezTo>
                  <a:pt x="21095" y="0"/>
                  <a:pt x="21600" y="499"/>
                  <a:pt x="21600" y="1186"/>
                </a:cubicBezTo>
                <a:cubicBezTo>
                  <a:pt x="21600" y="1873"/>
                  <a:pt x="21095" y="2372"/>
                  <a:pt x="20534" y="2372"/>
                </a:cubicBezTo>
                <a:close/>
                <a:moveTo>
                  <a:pt x="21600" y="7616"/>
                </a:moveTo>
                <a:cubicBezTo>
                  <a:pt x="21600" y="6929"/>
                  <a:pt x="21095" y="6430"/>
                  <a:pt x="20534" y="6430"/>
                </a:cubicBezTo>
                <a:cubicBezTo>
                  <a:pt x="1122" y="6430"/>
                  <a:pt x="1122" y="6430"/>
                  <a:pt x="1122" y="6430"/>
                </a:cubicBezTo>
                <a:cubicBezTo>
                  <a:pt x="505" y="6430"/>
                  <a:pt x="0" y="6929"/>
                  <a:pt x="0" y="7616"/>
                </a:cubicBezTo>
                <a:cubicBezTo>
                  <a:pt x="0" y="8240"/>
                  <a:pt x="505" y="8802"/>
                  <a:pt x="1122" y="8802"/>
                </a:cubicBezTo>
                <a:cubicBezTo>
                  <a:pt x="20534" y="8802"/>
                  <a:pt x="20534" y="8802"/>
                  <a:pt x="20534" y="8802"/>
                </a:cubicBezTo>
                <a:cubicBezTo>
                  <a:pt x="21095" y="8802"/>
                  <a:pt x="21600" y="8240"/>
                  <a:pt x="21600" y="7616"/>
                </a:cubicBezTo>
                <a:close/>
                <a:moveTo>
                  <a:pt x="21600" y="13984"/>
                </a:moveTo>
                <a:cubicBezTo>
                  <a:pt x="21600" y="13360"/>
                  <a:pt x="21095" y="12798"/>
                  <a:pt x="20534" y="12798"/>
                </a:cubicBezTo>
                <a:cubicBezTo>
                  <a:pt x="1122" y="12798"/>
                  <a:pt x="1122" y="12798"/>
                  <a:pt x="1122" y="12798"/>
                </a:cubicBezTo>
                <a:cubicBezTo>
                  <a:pt x="505" y="12798"/>
                  <a:pt x="0" y="13360"/>
                  <a:pt x="0" y="13984"/>
                </a:cubicBezTo>
                <a:cubicBezTo>
                  <a:pt x="0" y="14671"/>
                  <a:pt x="505" y="15170"/>
                  <a:pt x="1122" y="15170"/>
                </a:cubicBezTo>
                <a:cubicBezTo>
                  <a:pt x="20534" y="15170"/>
                  <a:pt x="20534" y="15170"/>
                  <a:pt x="20534" y="15170"/>
                </a:cubicBezTo>
                <a:cubicBezTo>
                  <a:pt x="21095" y="15170"/>
                  <a:pt x="21600" y="14671"/>
                  <a:pt x="21600" y="13984"/>
                </a:cubicBezTo>
                <a:close/>
                <a:moveTo>
                  <a:pt x="11894" y="20414"/>
                </a:moveTo>
                <a:cubicBezTo>
                  <a:pt x="11894" y="19727"/>
                  <a:pt x="11389" y="19165"/>
                  <a:pt x="10772" y="19165"/>
                </a:cubicBezTo>
                <a:cubicBezTo>
                  <a:pt x="1178" y="19165"/>
                  <a:pt x="1178" y="19165"/>
                  <a:pt x="1178" y="19165"/>
                </a:cubicBezTo>
                <a:cubicBezTo>
                  <a:pt x="561" y="19165"/>
                  <a:pt x="112" y="19727"/>
                  <a:pt x="112" y="20414"/>
                </a:cubicBezTo>
                <a:cubicBezTo>
                  <a:pt x="112" y="21038"/>
                  <a:pt x="561" y="21600"/>
                  <a:pt x="1178" y="21600"/>
                </a:cubicBezTo>
                <a:cubicBezTo>
                  <a:pt x="10772" y="21600"/>
                  <a:pt x="10772" y="21600"/>
                  <a:pt x="10772" y="21600"/>
                </a:cubicBezTo>
                <a:cubicBezTo>
                  <a:pt x="11389" y="21600"/>
                  <a:pt x="11894" y="21038"/>
                  <a:pt x="11894" y="20414"/>
                </a:cubicBezTo>
                <a:close/>
              </a:path>
            </a:pathLst>
          </a:custGeom>
          <a:solidFill>
            <a:schemeClr val="dk1">
              <a:alpha val="80000"/>
            </a:schemeClr>
          </a:solidFill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33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52;p13"/>
          <p:cNvSpPr>
            <a:spLocks noGrp="1"/>
          </p:cNvSpPr>
          <p:nvPr>
            <p:ph type="pic" idx="2"/>
          </p:nvPr>
        </p:nvSpPr>
        <p:spPr>
          <a:xfrm>
            <a:off x="316589" y="551428"/>
            <a:ext cx="10103600" cy="1437600"/>
          </a:xfrm>
          <a:prstGeom prst="rect">
            <a:avLst/>
          </a:prstGeom>
          <a:solidFill>
            <a:schemeClr val="dk1">
              <a:alpha val="9800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900"/>
              <a:buFont typeface="IBM Plex Mono SemiBold"/>
              <a:buNone/>
              <a:defRPr sz="1200" b="0" i="0" u="none" strike="noStrike" cap="none">
                <a:solidFill>
                  <a:schemeClr val="dk1"/>
                </a:solidFill>
                <a:latin typeface="IBM Plex Mono SemiBold"/>
                <a:ea typeface="IBM Plex Mono SemiBold"/>
                <a:cs typeface="IBM Plex Mono SemiBold"/>
                <a:sym typeface="IBM Plex Mono SemiBold"/>
              </a:defRPr>
            </a:lvl1pPr>
            <a:lvl2pPr marR="0" lvl="1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C0C0C"/>
              </a:buClr>
              <a:buSzPts val="1400"/>
              <a:buFont typeface="IBM Plex Mono SemiBold"/>
              <a:buNone/>
              <a:defRPr sz="1867" b="1" i="0" u="none" strike="noStrike" cap="none">
                <a:solidFill>
                  <a:srgbClr val="0C0C0C"/>
                </a:solidFill>
                <a:latin typeface="IBM Plex Mono SemiBold"/>
                <a:ea typeface="IBM Plex Mono SemiBold"/>
                <a:cs typeface="IBM Plex Mono SemiBold"/>
                <a:sym typeface="IBM Plex Mono SemiBold"/>
              </a:defRPr>
            </a:lvl2pPr>
            <a:lvl3pPr marR="0" lvl="2" algn="l" rtl="0">
              <a:lnSpc>
                <a:spcPct val="150000"/>
              </a:lnSpc>
              <a:spcBef>
                <a:spcPts val="533"/>
              </a:spcBef>
              <a:spcAft>
                <a:spcPts val="0"/>
              </a:spcAft>
              <a:buClr>
                <a:srgbClr val="0C0C0C"/>
              </a:buClr>
              <a:buSzPts val="800"/>
              <a:buFont typeface="IBM Plex Mono SemiBold"/>
              <a:buNone/>
              <a:defRPr sz="1067" b="0" i="0" u="none" strike="noStrike" cap="none">
                <a:solidFill>
                  <a:srgbClr val="0C0C0C"/>
                </a:solidFill>
                <a:latin typeface="IBM Plex Mono SemiBold"/>
                <a:ea typeface="IBM Plex Mono SemiBold"/>
                <a:cs typeface="IBM Plex Mono SemiBold"/>
                <a:sym typeface="IBM Plex Mono SemiBold"/>
              </a:defRPr>
            </a:lvl3pPr>
            <a:lvl4pPr marR="0" lvl="3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C0C0C"/>
              </a:buClr>
              <a:buSzPts val="1100"/>
              <a:buFont typeface="Arial"/>
              <a:buNone/>
              <a:defRPr sz="1467" b="1" i="0" u="none" strike="noStrike" cap="none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C0C0C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A5A5A5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A5A5A5"/>
              </a:buClr>
              <a:buSzPts val="600"/>
              <a:buFont typeface="Arial"/>
              <a:buNone/>
              <a:defRPr sz="800" b="1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3F3F3F"/>
              </a:buClr>
              <a:buSzPts val="600"/>
              <a:buFont typeface="Arial"/>
              <a:buNone/>
              <a:defRPr sz="8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7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>
            <a:spLocks noGrp="1"/>
          </p:cNvSpPr>
          <p:nvPr>
            <p:ph type="pic" idx="3"/>
          </p:nvPr>
        </p:nvSpPr>
        <p:spPr>
          <a:xfrm>
            <a:off x="316591" y="1990384"/>
            <a:ext cx="8637200" cy="1437600"/>
          </a:xfrm>
          <a:prstGeom prst="rect">
            <a:avLst/>
          </a:prstGeom>
          <a:solidFill>
            <a:schemeClr val="dk1">
              <a:alpha val="9800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900"/>
              <a:buFont typeface="IBM Plex Mono SemiBold"/>
              <a:buNone/>
              <a:defRPr sz="1200" b="0" i="0" u="none" strike="noStrike" cap="none">
                <a:solidFill>
                  <a:schemeClr val="dk1"/>
                </a:solidFill>
                <a:latin typeface="IBM Plex Mono SemiBold"/>
                <a:ea typeface="IBM Plex Mono SemiBold"/>
                <a:cs typeface="IBM Plex Mono SemiBold"/>
                <a:sym typeface="IBM Plex Mono SemiBold"/>
              </a:defRPr>
            </a:lvl1pPr>
            <a:lvl2pPr marR="0" lvl="1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C0C0C"/>
              </a:buClr>
              <a:buSzPts val="1400"/>
              <a:buFont typeface="IBM Plex Mono SemiBold"/>
              <a:buNone/>
              <a:defRPr sz="1867" b="1" i="0" u="none" strike="noStrike" cap="none">
                <a:solidFill>
                  <a:srgbClr val="0C0C0C"/>
                </a:solidFill>
                <a:latin typeface="IBM Plex Mono SemiBold"/>
                <a:ea typeface="IBM Plex Mono SemiBold"/>
                <a:cs typeface="IBM Plex Mono SemiBold"/>
                <a:sym typeface="IBM Plex Mono SemiBold"/>
              </a:defRPr>
            </a:lvl2pPr>
            <a:lvl3pPr marR="0" lvl="2" algn="l" rtl="0">
              <a:lnSpc>
                <a:spcPct val="150000"/>
              </a:lnSpc>
              <a:spcBef>
                <a:spcPts val="533"/>
              </a:spcBef>
              <a:spcAft>
                <a:spcPts val="0"/>
              </a:spcAft>
              <a:buClr>
                <a:srgbClr val="0C0C0C"/>
              </a:buClr>
              <a:buSzPts val="800"/>
              <a:buFont typeface="IBM Plex Mono SemiBold"/>
              <a:buNone/>
              <a:defRPr sz="1067" b="0" i="0" u="none" strike="noStrike" cap="none">
                <a:solidFill>
                  <a:srgbClr val="0C0C0C"/>
                </a:solidFill>
                <a:latin typeface="IBM Plex Mono SemiBold"/>
                <a:ea typeface="IBM Plex Mono SemiBold"/>
                <a:cs typeface="IBM Plex Mono SemiBold"/>
                <a:sym typeface="IBM Plex Mono SemiBold"/>
              </a:defRPr>
            </a:lvl3pPr>
            <a:lvl4pPr marR="0" lvl="3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C0C0C"/>
              </a:buClr>
              <a:buSzPts val="1100"/>
              <a:buFont typeface="Arial"/>
              <a:buNone/>
              <a:defRPr sz="1467" b="1" i="0" u="none" strike="noStrike" cap="none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C0C0C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A5A5A5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A5A5A5"/>
              </a:buClr>
              <a:buSzPts val="600"/>
              <a:buFont typeface="Arial"/>
              <a:buNone/>
              <a:defRPr sz="800" b="1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3F3F3F"/>
              </a:buClr>
              <a:buSzPts val="600"/>
              <a:buFont typeface="Arial"/>
              <a:buNone/>
              <a:defRPr sz="8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7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>
            <a:spLocks noGrp="1"/>
          </p:cNvSpPr>
          <p:nvPr>
            <p:ph type="pic" idx="4"/>
          </p:nvPr>
        </p:nvSpPr>
        <p:spPr>
          <a:xfrm>
            <a:off x="316591" y="3428095"/>
            <a:ext cx="7236400" cy="1437600"/>
          </a:xfrm>
          <a:prstGeom prst="rect">
            <a:avLst/>
          </a:prstGeom>
          <a:solidFill>
            <a:schemeClr val="dk1">
              <a:alpha val="9800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900"/>
              <a:buFont typeface="IBM Plex Mono SemiBold"/>
              <a:buNone/>
              <a:defRPr sz="1200" b="0" i="0" u="none" strike="noStrike" cap="none">
                <a:solidFill>
                  <a:schemeClr val="dk1"/>
                </a:solidFill>
                <a:latin typeface="IBM Plex Mono SemiBold"/>
                <a:ea typeface="IBM Plex Mono SemiBold"/>
                <a:cs typeface="IBM Plex Mono SemiBold"/>
                <a:sym typeface="IBM Plex Mono SemiBold"/>
              </a:defRPr>
            </a:lvl1pPr>
            <a:lvl2pPr marR="0" lvl="1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C0C0C"/>
              </a:buClr>
              <a:buSzPts val="1400"/>
              <a:buFont typeface="IBM Plex Mono SemiBold"/>
              <a:buNone/>
              <a:defRPr sz="1867" b="1" i="0" u="none" strike="noStrike" cap="none">
                <a:solidFill>
                  <a:srgbClr val="0C0C0C"/>
                </a:solidFill>
                <a:latin typeface="IBM Plex Mono SemiBold"/>
                <a:ea typeface="IBM Plex Mono SemiBold"/>
                <a:cs typeface="IBM Plex Mono SemiBold"/>
                <a:sym typeface="IBM Plex Mono SemiBold"/>
              </a:defRPr>
            </a:lvl2pPr>
            <a:lvl3pPr marR="0" lvl="2" algn="l" rtl="0">
              <a:lnSpc>
                <a:spcPct val="150000"/>
              </a:lnSpc>
              <a:spcBef>
                <a:spcPts val="533"/>
              </a:spcBef>
              <a:spcAft>
                <a:spcPts val="0"/>
              </a:spcAft>
              <a:buClr>
                <a:srgbClr val="0C0C0C"/>
              </a:buClr>
              <a:buSzPts val="800"/>
              <a:buFont typeface="IBM Plex Mono SemiBold"/>
              <a:buNone/>
              <a:defRPr sz="1067" b="0" i="0" u="none" strike="noStrike" cap="none">
                <a:solidFill>
                  <a:srgbClr val="0C0C0C"/>
                </a:solidFill>
                <a:latin typeface="IBM Plex Mono SemiBold"/>
                <a:ea typeface="IBM Plex Mono SemiBold"/>
                <a:cs typeface="IBM Plex Mono SemiBold"/>
                <a:sym typeface="IBM Plex Mono SemiBold"/>
              </a:defRPr>
            </a:lvl3pPr>
            <a:lvl4pPr marR="0" lvl="3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C0C0C"/>
              </a:buClr>
              <a:buSzPts val="1100"/>
              <a:buFont typeface="Arial"/>
              <a:buNone/>
              <a:defRPr sz="1467" b="1" i="0" u="none" strike="noStrike" cap="none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C0C0C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A5A5A5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A5A5A5"/>
              </a:buClr>
              <a:buSzPts val="600"/>
              <a:buFont typeface="Arial"/>
              <a:buNone/>
              <a:defRPr sz="800" b="1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3F3F3F"/>
              </a:buClr>
              <a:buSzPts val="600"/>
              <a:buFont typeface="Arial"/>
              <a:buNone/>
              <a:defRPr sz="8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7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" name="Google Shape;55;p13"/>
          <p:cNvSpPr>
            <a:spLocks noGrp="1"/>
          </p:cNvSpPr>
          <p:nvPr>
            <p:ph type="pic" idx="5"/>
          </p:nvPr>
        </p:nvSpPr>
        <p:spPr>
          <a:xfrm>
            <a:off x="316591" y="4865805"/>
            <a:ext cx="5779600" cy="1437600"/>
          </a:xfrm>
          <a:prstGeom prst="rect">
            <a:avLst/>
          </a:prstGeom>
          <a:solidFill>
            <a:schemeClr val="dk1">
              <a:alpha val="9800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900"/>
              <a:buFont typeface="IBM Plex Mono SemiBold"/>
              <a:buNone/>
              <a:defRPr sz="1200" b="0" i="0" u="none" strike="noStrike" cap="none">
                <a:solidFill>
                  <a:schemeClr val="dk1"/>
                </a:solidFill>
                <a:latin typeface="IBM Plex Mono SemiBold"/>
                <a:ea typeface="IBM Plex Mono SemiBold"/>
                <a:cs typeface="IBM Plex Mono SemiBold"/>
                <a:sym typeface="IBM Plex Mono SemiBold"/>
              </a:defRPr>
            </a:lvl1pPr>
            <a:lvl2pPr marR="0" lvl="1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C0C0C"/>
              </a:buClr>
              <a:buSzPts val="1400"/>
              <a:buFont typeface="IBM Plex Mono SemiBold"/>
              <a:buNone/>
              <a:defRPr sz="1867" b="1" i="0" u="none" strike="noStrike" cap="none">
                <a:solidFill>
                  <a:srgbClr val="0C0C0C"/>
                </a:solidFill>
                <a:latin typeface="IBM Plex Mono SemiBold"/>
                <a:ea typeface="IBM Plex Mono SemiBold"/>
                <a:cs typeface="IBM Plex Mono SemiBold"/>
                <a:sym typeface="IBM Plex Mono SemiBold"/>
              </a:defRPr>
            </a:lvl2pPr>
            <a:lvl3pPr marR="0" lvl="2" algn="l" rtl="0">
              <a:lnSpc>
                <a:spcPct val="150000"/>
              </a:lnSpc>
              <a:spcBef>
                <a:spcPts val="533"/>
              </a:spcBef>
              <a:spcAft>
                <a:spcPts val="0"/>
              </a:spcAft>
              <a:buClr>
                <a:srgbClr val="0C0C0C"/>
              </a:buClr>
              <a:buSzPts val="800"/>
              <a:buFont typeface="IBM Plex Mono SemiBold"/>
              <a:buNone/>
              <a:defRPr sz="1067" b="0" i="0" u="none" strike="noStrike" cap="none">
                <a:solidFill>
                  <a:srgbClr val="0C0C0C"/>
                </a:solidFill>
                <a:latin typeface="IBM Plex Mono SemiBold"/>
                <a:ea typeface="IBM Plex Mono SemiBold"/>
                <a:cs typeface="IBM Plex Mono SemiBold"/>
                <a:sym typeface="IBM Plex Mono SemiBold"/>
              </a:defRPr>
            </a:lvl3pPr>
            <a:lvl4pPr marR="0" lvl="3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C0C0C"/>
              </a:buClr>
              <a:buSzPts val="1100"/>
              <a:buFont typeface="Arial"/>
              <a:buNone/>
              <a:defRPr sz="1467" b="1" i="0" u="none" strike="noStrike" cap="none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C0C0C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A5A5A5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A5A5A5"/>
              </a:buClr>
              <a:buSzPts val="600"/>
              <a:buFont typeface="Arial"/>
              <a:buNone/>
              <a:defRPr sz="800" b="1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3F3F3F"/>
              </a:buClr>
              <a:buSzPts val="600"/>
              <a:buFont typeface="Arial"/>
              <a:buNone/>
              <a:defRPr sz="8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7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61296980"/>
      </p:ext>
    </p:extLst>
  </p:cSld>
  <p:clrMapOvr>
    <a:masterClrMapping/>
  </p:clrMapOvr>
  <p:transition spd="med">
    <p:push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6E2D9F-1FCE-4A1C-996E-DB05777A89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AD28B-DD56-4B56-883A-96608C765E28}" type="datetimeFigureOut">
              <a:rPr lang="en-US" smtClean="0"/>
              <a:t>4/16/2025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629E05-3F6C-40BF-9324-118588B6CA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9BE013-C5C0-4CBD-982E-36F037F73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5BAF5-ABAB-4575-8E56-D109A3D17F9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FD9A26-86F1-4817-B243-4DE63B4F18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82185" y="2440568"/>
            <a:ext cx="4841505" cy="380128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54BF9B-EA16-48C8-96B9-7A66051BE7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440568"/>
            <a:ext cx="4806002" cy="38012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6BF7AE-3892-4896-8C15-7A35A41EFD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6" y="1088136"/>
            <a:ext cx="9890066" cy="129422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816554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5AE694-5CA0-48DA-90D3-EC42BD1D86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AD28B-DD56-4B56-883A-96608C765E28}" type="datetimeFigureOut">
              <a:rPr lang="en-US" smtClean="0"/>
              <a:t>4/16/2025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340A80D-4CCB-4899-9E1D-A5967F4E64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F753A9D-469A-4ED9-99A1-7E4B115F89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5BAF5-ABAB-4575-8E56-D109A3D17F9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4ECBFE-C62C-471B-BFE4-1272EAC347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92088" y="2825791"/>
            <a:ext cx="4816475" cy="33638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8D60D5-0F83-46CB-92F3-849FC08E6E9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5482" y="2825791"/>
            <a:ext cx="4824913" cy="33638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710AFC6-F407-4F35-BD37-B32F9B4036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5482" y="1923190"/>
            <a:ext cx="4824913" cy="838856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 cap="all" spc="1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322A77-C134-4857-83E5-51217D3C29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92088" y="1923190"/>
            <a:ext cx="4816475" cy="838856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 cap="all" spc="1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BED885-5FE5-4407-BE4D-FAD01C40A9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0940" y="1084333"/>
            <a:ext cx="9949455" cy="83885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795329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1B8A8D1-71AD-4F9F-B393-9EED83FEF0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AD28B-DD56-4B56-883A-96608C765E28}" type="datetimeFigureOut">
              <a:rPr lang="en-US" smtClean="0"/>
              <a:t>4/16/2025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E36922-9A4C-453D-9B70-0C3A70281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5AAEF2-65DC-4E28-9AA4-5115ACB07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5BAF5-ABAB-4575-8E56-D109A3D17F9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87C91E-0A11-4E5D-9B8D-5316E73A2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874762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D8F5E9F-8F61-B124-73DA-520132A33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1205868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E4438DC-3CEE-4170-9B1C-BAC05CD8C3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6" y="1090245"/>
            <a:ext cx="9922764" cy="129422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C19D24-DCBE-47F9-8B85-8A118B02B3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88136" y="2447778"/>
            <a:ext cx="9922764" cy="38387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4F5788-BDCE-49E2-80AE-31C739C6A0C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15200" y="6389688"/>
            <a:ext cx="369530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2ABAD28B-DD56-4B56-883A-96608C765E28}" type="datetimeFigureOut">
              <a:rPr lang="en-US" smtClean="0"/>
              <a:t>4/16/2025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D5844-8163-4D82-BEFC-BC2D8D511B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90940" y="6389688"/>
            <a:ext cx="44335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698A50-C435-4220-82C6-C8D62A7C9E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3190" y="6389688"/>
            <a:ext cx="9402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7DF5BAF5-ABAB-4575-8E56-D109A3D17F9F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86F9819-4359-CBB9-DECC-CB141827F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1205868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9869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  <p:sldLayoutId id="2147483738" r:id="rId13"/>
    <p:sldLayoutId id="2147483739" r:id="rId14"/>
    <p:sldLayoutId id="2147483740" r:id="rId15"/>
    <p:sldLayoutId id="2147483741" r:id="rId16"/>
    <p:sldLayoutId id="2147483742" r:id="rId17"/>
    <p:sldLayoutId id="2147483743" r:id="rId18"/>
    <p:sldLayoutId id="2147483788" r:id="rId19"/>
    <p:sldLayoutId id="2147483744" r:id="rId20"/>
    <p:sldLayoutId id="2147483745" r:id="rId21"/>
    <p:sldLayoutId id="2147483746" r:id="rId22"/>
    <p:sldLayoutId id="2147483747" r:id="rId23"/>
    <p:sldLayoutId id="2147483748" r:id="rId24"/>
    <p:sldLayoutId id="2147483749" r:id="rId25"/>
    <p:sldLayoutId id="2147483750" r:id="rId26"/>
    <p:sldLayoutId id="2147483751" r:id="rId27"/>
    <p:sldLayoutId id="2147483752" r:id="rId28"/>
    <p:sldLayoutId id="2147483753" r:id="rId29"/>
    <p:sldLayoutId id="2147483754" r:id="rId30"/>
    <p:sldLayoutId id="2147483755" r:id="rId31"/>
    <p:sldLayoutId id="2147483756" r:id="rId32"/>
    <p:sldLayoutId id="2147483757" r:id="rId33"/>
    <p:sldLayoutId id="2147483758" r:id="rId34"/>
    <p:sldLayoutId id="2147483759" r:id="rId35"/>
    <p:sldLayoutId id="2147483760" r:id="rId36"/>
    <p:sldLayoutId id="2147483761" r:id="rId37"/>
    <p:sldLayoutId id="2147483762" r:id="rId38"/>
    <p:sldLayoutId id="2147483763" r:id="rId39"/>
    <p:sldLayoutId id="2147483764" r:id="rId40"/>
    <p:sldLayoutId id="2147483765" r:id="rId41"/>
    <p:sldLayoutId id="2147483766" r:id="rId42"/>
    <p:sldLayoutId id="2147483767" r:id="rId43"/>
    <p:sldLayoutId id="2147483768" r:id="rId44"/>
    <p:sldLayoutId id="2147483769" r:id="rId45"/>
    <p:sldLayoutId id="2147483770" r:id="rId46"/>
    <p:sldLayoutId id="2147483771" r:id="rId47"/>
    <p:sldLayoutId id="2147483772" r:id="rId48"/>
    <p:sldLayoutId id="2147483773" r:id="rId49"/>
    <p:sldLayoutId id="2147483774" r:id="rId50"/>
    <p:sldLayoutId id="2147483775" r:id="rId51"/>
    <p:sldLayoutId id="2147483776" r:id="rId52"/>
    <p:sldLayoutId id="2147483777" r:id="rId53"/>
    <p:sldLayoutId id="2147483778" r:id="rId54"/>
    <p:sldLayoutId id="2147483780" r:id="rId55"/>
    <p:sldLayoutId id="2147483781" r:id="rId56"/>
    <p:sldLayoutId id="2147483782" r:id="rId57"/>
    <p:sldLayoutId id="2147483783" r:id="rId58"/>
    <p:sldLayoutId id="2147483784" r:id="rId59"/>
    <p:sldLayoutId id="2147483785" r:id="rId60"/>
    <p:sldLayoutId id="2147483786" r:id="rId61"/>
    <p:sldLayoutId id="2147483787" r:id="rId62"/>
    <p:sldLayoutId id="2147483789" r:id="rId63"/>
    <p:sldLayoutId id="2147483790" r:id="rId64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400" b="1" kern="1200" cap="none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30000"/>
        </a:lnSpc>
        <a:spcBef>
          <a:spcPts val="1000"/>
        </a:spcBef>
        <a:buFont typeface="Neue Haas Grotesk Text Pro" panose="020B05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228600" algn="l" defTabSz="914400" rtl="0" eaLnBrk="1" latinLnBrk="0" hangingPunct="1">
        <a:lnSpc>
          <a:spcPct val="130000"/>
        </a:lnSpc>
        <a:spcBef>
          <a:spcPts val="500"/>
        </a:spcBef>
        <a:buFont typeface="Neue Haas Grotesk Text Pro" panose="020B0504020202020204" pitchFamily="34" charset="0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130000"/>
        </a:lnSpc>
        <a:spcBef>
          <a:spcPts val="500"/>
        </a:spcBef>
        <a:buFont typeface="Neue Haas Grotesk Text Pro" panose="020B0504020202020204" pitchFamily="34" charset="0"/>
        <a:buChar char="-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228600" algn="l" defTabSz="914400" rtl="0" eaLnBrk="1" latinLnBrk="0" hangingPunct="1">
        <a:lnSpc>
          <a:spcPct val="130000"/>
        </a:lnSpc>
        <a:spcBef>
          <a:spcPts val="500"/>
        </a:spcBef>
        <a:buFont typeface="Neue Haas Grotesk Text Pro" panose="020B0504020202020204" pitchFamily="34" charset="0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228600" algn="l" defTabSz="914400" rtl="0" eaLnBrk="1" latinLnBrk="0" hangingPunct="1">
        <a:lnSpc>
          <a:spcPct val="130000"/>
        </a:lnSpc>
        <a:spcBef>
          <a:spcPts val="500"/>
        </a:spcBef>
        <a:buFont typeface="Neue Haas Grotesk Text Pro" panose="020B0504020202020204" pitchFamily="34" charset="0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5" pos="744">
          <p15:clr>
            <a:srgbClr val="F26B43"/>
          </p15:clr>
        </p15:guide>
        <p15:guide id="6" pos="360">
          <p15:clr>
            <a:srgbClr val="F26B43"/>
          </p15:clr>
        </p15:guide>
        <p15:guide id="8" pos="6936">
          <p15:clr>
            <a:srgbClr val="F26B43"/>
          </p15:clr>
        </p15:guide>
        <p15:guide id="10" orient="horz" pos="720">
          <p15:clr>
            <a:srgbClr val="F26B43"/>
          </p15:clr>
        </p15:guide>
        <p15:guide id="14" pos="6528">
          <p15:clr>
            <a:srgbClr val="F26B43"/>
          </p15:clr>
        </p15:guide>
        <p15:guide id="22" orient="horz" pos="36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4.xml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3.xml"/><Relationship Id="rId4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3.xml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5A9C69-CDC3-C336-8A85-F22D802961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296" y="64008"/>
            <a:ext cx="12015216" cy="5120640"/>
          </a:xfrm>
        </p:spPr>
        <p:txBody>
          <a:bodyPr/>
          <a:lstStyle/>
          <a:p>
            <a:r>
              <a:rPr lang="en-US" dirty="0"/>
              <a:t>Intro</a:t>
            </a:r>
            <a:br>
              <a:rPr lang="en-US" dirty="0"/>
            </a:br>
            <a:r>
              <a:rPr lang="en-US" dirty="0"/>
              <a:t>to Deep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2B98F8-F57B-0174-7343-0FF2140F15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79576" y="4750755"/>
            <a:ext cx="9930384" cy="1156269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Session – 02: Artificial Neural Networks</a:t>
            </a:r>
          </a:p>
          <a:p>
            <a:r>
              <a:rPr lang="en-US" dirty="0"/>
              <a:t>Instructor: Diego Corona</a:t>
            </a:r>
          </a:p>
          <a:p>
            <a:r>
              <a:rPr lang="en-US" dirty="0"/>
              <a:t>The University of Manchester</a:t>
            </a:r>
          </a:p>
        </p:txBody>
      </p:sp>
    </p:spTree>
    <p:extLst>
      <p:ext uri="{BB962C8B-B14F-4D97-AF65-F5344CB8AC3E}">
        <p14:creationId xmlns:p14="http://schemas.microsoft.com/office/powerpoint/2010/main" val="41282267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function&#10;&#10;Description automatically generated">
            <a:extLst>
              <a:ext uri="{FF2B5EF4-FFF2-40B4-BE49-F238E27FC236}">
                <a16:creationId xmlns:a16="http://schemas.microsoft.com/office/drawing/2014/main" id="{9AC2B1CF-A8B4-F571-E6D0-449F360CF2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1659" y="786718"/>
            <a:ext cx="4441541" cy="5284564"/>
          </a:xfrm>
          <a:prstGeom prst="rect">
            <a:avLst/>
          </a:prstGeom>
        </p:spPr>
      </p:pic>
      <p:pic>
        <p:nvPicPr>
          <p:cNvPr id="5" name="Picture 4" descr="Shape&#10;&#10;Description automatically generated with medium confidence">
            <a:extLst>
              <a:ext uri="{FF2B5EF4-FFF2-40B4-BE49-F238E27FC236}">
                <a16:creationId xmlns:a16="http://schemas.microsoft.com/office/drawing/2014/main" id="{4BF24F0F-C2DB-730D-276C-604F5B9736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743" y="3677921"/>
            <a:ext cx="3919645" cy="745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541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pen and a graph of a pen&#10;&#10;AI-generated content may be incorrect.">
            <a:extLst>
              <a:ext uri="{FF2B5EF4-FFF2-40B4-BE49-F238E27FC236}">
                <a16:creationId xmlns:a16="http://schemas.microsoft.com/office/drawing/2014/main" id="{2FD0EEF9-2E68-09AE-0FEF-653DF8ED3C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056" y="1155395"/>
            <a:ext cx="9418320" cy="468561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9992205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2A5703-BB35-8606-FE8C-2572D19B08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white circle with blue border&#10;&#10;AI-generated content may be incorrect.">
            <a:extLst>
              <a:ext uri="{FF2B5EF4-FFF2-40B4-BE49-F238E27FC236}">
                <a16:creationId xmlns:a16="http://schemas.microsoft.com/office/drawing/2014/main" id="{1AF51B5A-C64C-E6F4-6890-7F439AB8B5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888" y="1684016"/>
            <a:ext cx="11506223" cy="3489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4836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3A666D-0C0E-F6D7-80A1-740167DAA0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8136" y="1088136"/>
            <a:ext cx="10058400" cy="1565687"/>
          </a:xfrm>
        </p:spPr>
        <p:txBody>
          <a:bodyPr/>
          <a:lstStyle/>
          <a:p>
            <a:r>
              <a:rPr lang="en-US" dirty="0"/>
              <a:t>ANN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9153BF-E557-0138-BA01-FF70AABEE6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79576" y="5340096"/>
            <a:ext cx="9930384" cy="566928"/>
          </a:xfrm>
        </p:spPr>
        <p:txBody>
          <a:bodyPr/>
          <a:lstStyle/>
          <a:p>
            <a:r>
              <a:rPr lang="en-US" dirty="0"/>
              <a:t>Machine Learning Models inspired by the human brain</a:t>
            </a:r>
          </a:p>
        </p:txBody>
      </p:sp>
      <p:pic>
        <p:nvPicPr>
          <p:cNvPr id="7" name="Picture 6" descr="A black background with blue dots&#10;&#10;AI-generated content may be incorrect.">
            <a:extLst>
              <a:ext uri="{FF2B5EF4-FFF2-40B4-BE49-F238E27FC236}">
                <a16:creationId xmlns:a16="http://schemas.microsoft.com/office/drawing/2014/main" id="{6281D716-469D-9323-CA37-8D135E565B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2504" y="1918746"/>
            <a:ext cx="8470695" cy="3453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8825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51AA709-1CDB-9733-FE47-AFA14602BB99}"/>
                  </a:ext>
                </a:extLst>
              </p:cNvPr>
              <p:cNvSpPr txBox="1"/>
              <p:nvPr/>
            </p:nvSpPr>
            <p:spPr>
              <a:xfrm>
                <a:off x="4281889" y="3059668"/>
                <a:ext cx="2110128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4800"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US" sz="480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480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480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4800">
                          <a:latin typeface="Cambria Math" panose="02040503050406030204" pitchFamily="18" charset="0"/>
                        </a:rPr>
                        <m:t>b</m:t>
                      </m:r>
                    </m:oMath>
                  </m:oMathPara>
                </a14:m>
                <a:endParaRPr lang="en-GB" sz="4800" dirty="0">
                  <a:latin typeface="Adobe Garamond Pro" panose="02020502060506020403" pitchFamily="18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51AA709-1CDB-9733-FE47-AFA14602BB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1889" y="3059668"/>
                <a:ext cx="2110128" cy="738664"/>
              </a:xfrm>
              <a:prstGeom prst="rect">
                <a:avLst/>
              </a:prstGeom>
              <a:blipFill>
                <a:blip r:embed="rId3"/>
                <a:stretch>
                  <a:fillRect l="-5357" t="-8333" r="-5952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507088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51AA709-1CDB-9733-FE47-AFA14602BB99}"/>
                  </a:ext>
                </a:extLst>
              </p:cNvPr>
              <p:cNvSpPr txBox="1"/>
              <p:nvPr/>
            </p:nvSpPr>
            <p:spPr>
              <a:xfrm>
                <a:off x="752982" y="2991956"/>
                <a:ext cx="2110128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4800"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US" sz="480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480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480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4800">
                          <a:latin typeface="Cambria Math" panose="02040503050406030204" pitchFamily="18" charset="0"/>
                        </a:rPr>
                        <m:t>b</m:t>
                      </m:r>
                    </m:oMath>
                  </m:oMathPara>
                </a14:m>
                <a:endParaRPr lang="en-GB" sz="4800" dirty="0">
                  <a:latin typeface="Adobe Garamond Pro" panose="02020502060506020403" pitchFamily="18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51AA709-1CDB-9733-FE47-AFA14602BB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982" y="2991956"/>
                <a:ext cx="2110128" cy="738664"/>
              </a:xfrm>
              <a:prstGeom prst="rect">
                <a:avLst/>
              </a:prstGeom>
              <a:blipFill>
                <a:blip r:embed="rId3"/>
                <a:stretch>
                  <a:fillRect l="-5988" t="-10169" r="-5988" b="-355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5CD7A40A-5AE5-D755-A258-9CCA08CE0A6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703"/>
          <a:stretch/>
        </p:blipFill>
        <p:spPr>
          <a:xfrm>
            <a:off x="3741375" y="2065867"/>
            <a:ext cx="7621616" cy="2851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8411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rocket&#10;&#10;AI-generated content may be incorrect.">
            <a:extLst>
              <a:ext uri="{FF2B5EF4-FFF2-40B4-BE49-F238E27FC236}">
                <a16:creationId xmlns:a16="http://schemas.microsoft.com/office/drawing/2014/main" id="{EABAB7E9-E75C-8EE3-4DEF-2C970FCEDA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1362" y="367091"/>
            <a:ext cx="6395802" cy="585216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592221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0E16883-CBE5-2C99-16E7-13455C9910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0100" y="990600"/>
            <a:ext cx="80518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94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8AFBCDD-850B-FEC4-BDC6-29A51DA968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9300" y="984250"/>
            <a:ext cx="8153400" cy="488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15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&#10;&#10;Description automatically generated with medium confidence">
            <a:extLst>
              <a:ext uri="{FF2B5EF4-FFF2-40B4-BE49-F238E27FC236}">
                <a16:creationId xmlns:a16="http://schemas.microsoft.com/office/drawing/2014/main" id="{6E7E85B8-40DB-2E4C-9748-FAD9B16E45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7849" y="2947592"/>
            <a:ext cx="5062223" cy="962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8696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&#10;&#10;Description automatically generated with medium confidence">
            <a:extLst>
              <a:ext uri="{FF2B5EF4-FFF2-40B4-BE49-F238E27FC236}">
                <a16:creationId xmlns:a16="http://schemas.microsoft.com/office/drawing/2014/main" id="{6E7E85B8-40DB-2E4C-9748-FAD9B16E45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743" y="3677921"/>
            <a:ext cx="3919645" cy="74550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285CD8F-CB70-00A1-79D5-8FDCC9C835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6498" y="1601259"/>
            <a:ext cx="6850285" cy="4153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624941"/>
      </p:ext>
    </p:extLst>
  </p:cSld>
  <p:clrMapOvr>
    <a:masterClrMapping/>
  </p:clrMapOvr>
</p:sld>
</file>

<file path=ppt/theme/theme1.xml><?xml version="1.0" encoding="utf-8"?>
<a:theme xmlns:a="http://schemas.openxmlformats.org/drawingml/2006/main" name="Bjorn Showcase">
  <a:themeElements>
    <a:clrScheme name="Bjorn">
      <a:dk1>
        <a:sysClr val="windowText" lastClr="000000"/>
      </a:dk1>
      <a:lt1>
        <a:sysClr val="window" lastClr="FFFFFF"/>
      </a:lt1>
      <a:dk2>
        <a:srgbClr val="252747"/>
      </a:dk2>
      <a:lt2>
        <a:srgbClr val="ECE4E9"/>
      </a:lt2>
      <a:accent1>
        <a:srgbClr val="736EB6"/>
      </a:accent1>
      <a:accent2>
        <a:srgbClr val="AB5991"/>
      </a:accent2>
      <a:accent3>
        <a:srgbClr val="AC9F39"/>
      </a:accent3>
      <a:accent4>
        <a:srgbClr val="756029"/>
      </a:accent4>
      <a:accent5>
        <a:srgbClr val="E87850"/>
      </a:accent5>
      <a:accent6>
        <a:srgbClr val="C6922A"/>
      </a:accent6>
      <a:hlink>
        <a:srgbClr val="736EB6"/>
      </a:hlink>
      <a:folHlink>
        <a:srgbClr val="AB5991"/>
      </a:folHlink>
    </a:clrScheme>
    <a:fontScheme name="Neue Haas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jorn Showcase_win32_EF_v7" id="{6F1A2123-933E-4821-BABA-C25B36A9C821}" vid="{CA20EF57-394B-4941-B950-E17669DF955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30" ma:contentTypeDescription="Create a new document." ma:contentTypeScope="" ma:versionID="cec0622158e8f13124e9e8fd4de31bd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b52f30ab005d15df08657af532e6e38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hidden="true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hidden="tru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hidden="true" ma:internalName="Background" ma:readOnly="false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BillingMetadata" ma:index="33" nillable="true" ma:displayName="MediaServiceBillingMetadata" ma:hidden="true" ma:internalName="MediaServiceBillingMetadata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3416ACBC-C288-4FE2-A121-1047B4270A6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D147B0A-A3D1-43B0-B0BE-D6581D3609D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A9D4D66-A82C-4C14-A5CE-108788051B7D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3795</TotalTime>
  <Words>37</Words>
  <Application>Microsoft Office PowerPoint</Application>
  <PresentationFormat>Widescreen</PresentationFormat>
  <Paragraphs>8</Paragraphs>
  <Slides>12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Adobe Garamond Pro</vt:lpstr>
      <vt:lpstr>Arial</vt:lpstr>
      <vt:lpstr>Calibri</vt:lpstr>
      <vt:lpstr>Cambria Math</vt:lpstr>
      <vt:lpstr>IBM Plex Mono SemiBold</vt:lpstr>
      <vt:lpstr>Neue Haas Grotesk Text Pro</vt:lpstr>
      <vt:lpstr>System Font Regular</vt:lpstr>
      <vt:lpstr>Bjorn Showcase</vt:lpstr>
      <vt:lpstr>Intro to Deep learning</vt:lpstr>
      <vt:lpstr>ANN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cp:lastModifiedBy>Diego Corona Lopez</cp:lastModifiedBy>
  <cp:revision>11</cp:revision>
  <dcterms:created xsi:type="dcterms:W3CDTF">2022-04-13T19:23:35Z</dcterms:created>
  <dcterms:modified xsi:type="dcterms:W3CDTF">2025-04-16T10:50:49Z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